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75" r:id="rId5"/>
    <p:sldId id="341" r:id="rId6"/>
    <p:sldId id="391" r:id="rId7"/>
    <p:sldId id="355" r:id="rId8"/>
    <p:sldId id="392" r:id="rId9"/>
    <p:sldId id="393" r:id="rId10"/>
    <p:sldId id="394" r:id="rId11"/>
    <p:sldId id="395" r:id="rId12"/>
    <p:sldId id="286" r:id="rId13"/>
    <p:sldId id="356" r:id="rId14"/>
    <p:sldId id="396" r:id="rId15"/>
    <p:sldId id="397" r:id="rId16"/>
    <p:sldId id="398" r:id="rId17"/>
    <p:sldId id="400" r:id="rId18"/>
    <p:sldId id="401" r:id="rId19"/>
    <p:sldId id="402" r:id="rId20"/>
    <p:sldId id="404" r:id="rId21"/>
    <p:sldId id="403" r:id="rId22"/>
    <p:sldId id="405" r:id="rId23"/>
    <p:sldId id="390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2F2F2"/>
    <a:srgbClr val="DC202E"/>
    <a:srgbClr val="FFFFFF"/>
    <a:srgbClr val="C0C0C0"/>
    <a:srgbClr val="A0A0A0"/>
    <a:srgbClr val="707070"/>
    <a:srgbClr val="40404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35795-1764-FE43-8F30-B74ED8C613CF}" v="305" dt="2022-04-07T13:02:30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6327" autoAdjust="0"/>
  </p:normalViewPr>
  <p:slideViewPr>
    <p:cSldViewPr snapToGrid="0" snapToObjects="1" showGuides="1">
      <p:cViewPr varScale="1">
        <p:scale>
          <a:sx n="157" d="100"/>
          <a:sy n="157" d="100"/>
        </p:scale>
        <p:origin x="27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u, Anca" userId="7efa03ce-321c-4af0-8194-e81daa80fc56" providerId="ADAL" clId="{79035795-1764-FE43-8F30-B74ED8C613CF}"/>
    <pc:docChg chg="undo custSel addSld delSld modSld sldOrd">
      <pc:chgData name="Rusu, Anca" userId="7efa03ce-321c-4af0-8194-e81daa80fc56" providerId="ADAL" clId="{79035795-1764-FE43-8F30-B74ED8C613CF}" dt="2022-04-07T13:02:42.905" v="570" actId="113"/>
      <pc:docMkLst>
        <pc:docMk/>
      </pc:docMkLst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77276024" sldId="260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1070162470" sldId="270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887709158" sldId="271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170441281" sldId="281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328305897" sldId="282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286894306" sldId="285"/>
        </pc:sldMkLst>
      </pc:sldChg>
      <pc:sldChg chg="modSp mod">
        <pc:chgData name="Rusu, Anca" userId="7efa03ce-321c-4af0-8194-e81daa80fc56" providerId="ADAL" clId="{79035795-1764-FE43-8F30-B74ED8C613CF}" dt="2022-04-07T12:12:16.666" v="256" actId="1076"/>
        <pc:sldMkLst>
          <pc:docMk/>
          <pc:sldMk cId="2507197102" sldId="341"/>
        </pc:sldMkLst>
        <pc:picChg chg="mod">
          <ac:chgData name="Rusu, Anca" userId="7efa03ce-321c-4af0-8194-e81daa80fc56" providerId="ADAL" clId="{79035795-1764-FE43-8F30-B74ED8C613CF}" dt="2022-04-07T12:12:16.666" v="256" actId="1076"/>
          <ac:picMkLst>
            <pc:docMk/>
            <pc:sldMk cId="2507197102" sldId="341"/>
            <ac:picMk id="10" creationId="{141191D0-5ACB-0E40-93BF-1898AC86D209}"/>
          </ac:picMkLst>
        </pc:picChg>
      </pc:sldChg>
      <pc:sldChg chg="modSp mod">
        <pc:chgData name="Rusu, Anca" userId="7efa03ce-321c-4af0-8194-e81daa80fc56" providerId="ADAL" clId="{79035795-1764-FE43-8F30-B74ED8C613CF}" dt="2022-04-07T12:12:34.351" v="258" actId="167"/>
        <pc:sldMkLst>
          <pc:docMk/>
          <pc:sldMk cId="1100359789" sldId="355"/>
        </pc:sldMkLst>
        <pc:picChg chg="mod">
          <ac:chgData name="Rusu, Anca" userId="7efa03ce-321c-4af0-8194-e81daa80fc56" providerId="ADAL" clId="{79035795-1764-FE43-8F30-B74ED8C613CF}" dt="2022-04-07T12:12:34.351" v="258" actId="167"/>
          <ac:picMkLst>
            <pc:docMk/>
            <pc:sldMk cId="1100359789" sldId="355"/>
            <ac:picMk id="11" creationId="{3B5FCF26-890A-734C-9097-C695936682E2}"/>
          </ac:picMkLst>
        </pc:picChg>
      </pc:sldChg>
      <pc:sldChg chg="addSp delSp modSp mod">
        <pc:chgData name="Rusu, Anca" userId="7efa03ce-321c-4af0-8194-e81daa80fc56" providerId="ADAL" clId="{79035795-1764-FE43-8F30-B74ED8C613CF}" dt="2022-04-07T12:11:06.313" v="253" actId="14100"/>
        <pc:sldMkLst>
          <pc:docMk/>
          <pc:sldMk cId="3042100507" sldId="356"/>
        </pc:sldMkLst>
        <pc:spChg chg="mod">
          <ac:chgData name="Rusu, Anca" userId="7efa03ce-321c-4af0-8194-e81daa80fc56" providerId="ADAL" clId="{79035795-1764-FE43-8F30-B74ED8C613CF}" dt="2022-04-07T11:39:16.239" v="92"/>
          <ac:spMkLst>
            <pc:docMk/>
            <pc:sldMk cId="3042100507" sldId="356"/>
            <ac:spMk id="2" creationId="{651026BF-AF86-449B-92E9-2911C16FC156}"/>
          </ac:spMkLst>
        </pc:spChg>
        <pc:spChg chg="mod">
          <ac:chgData name="Rusu, Anca" userId="7efa03ce-321c-4af0-8194-e81daa80fc56" providerId="ADAL" clId="{79035795-1764-FE43-8F30-B74ED8C613CF}" dt="2022-04-07T11:39:25.446" v="94" actId="20577"/>
          <ac:spMkLst>
            <pc:docMk/>
            <pc:sldMk cId="3042100507" sldId="356"/>
            <ac:spMk id="3" creationId="{64D5EE48-EE08-4D89-AC25-923735F324D4}"/>
          </ac:spMkLst>
        </pc:spChg>
        <pc:spChg chg="mod">
          <ac:chgData name="Rusu, Anca" userId="7efa03ce-321c-4af0-8194-e81daa80fc56" providerId="ADAL" clId="{79035795-1764-FE43-8F30-B74ED8C613CF}" dt="2022-04-07T11:39:29.666" v="95" actId="1076"/>
          <ac:spMkLst>
            <pc:docMk/>
            <pc:sldMk cId="3042100507" sldId="356"/>
            <ac:spMk id="5" creationId="{01A94118-0CDC-4BFF-84BF-5F09FB363884}"/>
          </ac:spMkLst>
        </pc:spChg>
        <pc:spChg chg="mod">
          <ac:chgData name="Rusu, Anca" userId="7efa03ce-321c-4af0-8194-e81daa80fc56" providerId="ADAL" clId="{79035795-1764-FE43-8F30-B74ED8C613CF}" dt="2022-04-07T11:38:21.422" v="73" actId="20577"/>
          <ac:spMkLst>
            <pc:docMk/>
            <pc:sldMk cId="3042100507" sldId="356"/>
            <ac:spMk id="12" creationId="{33680D53-60DD-467D-BEC9-3253DC350631}"/>
          </ac:spMkLst>
        </pc:spChg>
        <pc:picChg chg="add del mod">
          <ac:chgData name="Rusu, Anca" userId="7efa03ce-321c-4af0-8194-e81daa80fc56" providerId="ADAL" clId="{79035795-1764-FE43-8F30-B74ED8C613CF}" dt="2022-04-07T11:37:33.795" v="62" actId="478"/>
          <ac:picMkLst>
            <pc:docMk/>
            <pc:sldMk cId="3042100507" sldId="356"/>
            <ac:picMk id="9" creationId="{1D0060E3-6157-3445-A695-4BDEA7A99687}"/>
          </ac:picMkLst>
        </pc:picChg>
        <pc:picChg chg="add mod">
          <ac:chgData name="Rusu, Anca" userId="7efa03ce-321c-4af0-8194-e81daa80fc56" providerId="ADAL" clId="{79035795-1764-FE43-8F30-B74ED8C613CF}" dt="2022-04-07T12:11:06.313" v="253" actId="14100"/>
          <ac:picMkLst>
            <pc:docMk/>
            <pc:sldMk cId="3042100507" sldId="356"/>
            <ac:picMk id="11" creationId="{CDC9AB1A-58E3-0445-8649-265C0A40F114}"/>
          </ac:picMkLst>
        </pc:picChg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4118449962" sldId="357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4008335776" sldId="358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038585014" sldId="359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1770865990" sldId="360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811826166" sldId="361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431601213" sldId="362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1744579070" sldId="363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2659457332" sldId="364"/>
        </pc:sldMkLst>
      </pc:sldChg>
      <pc:sldChg chg="del">
        <pc:chgData name="Rusu, Anca" userId="7efa03ce-321c-4af0-8194-e81daa80fc56" providerId="ADAL" clId="{79035795-1764-FE43-8F30-B74ED8C613CF}" dt="2022-04-07T12:10:36.833" v="252" actId="2696"/>
        <pc:sldMkLst>
          <pc:docMk/>
          <pc:sldMk cId="1713164177" sldId="369"/>
        </pc:sldMkLst>
      </pc:sldChg>
      <pc:sldChg chg="ord">
        <pc:chgData name="Rusu, Anca" userId="7efa03ce-321c-4af0-8194-e81daa80fc56" providerId="ADAL" clId="{79035795-1764-FE43-8F30-B74ED8C613CF}" dt="2022-04-07T11:36:49.863" v="55" actId="20578"/>
        <pc:sldMkLst>
          <pc:docMk/>
          <pc:sldMk cId="2012354649" sldId="394"/>
        </pc:sldMkLst>
      </pc:sldChg>
      <pc:sldChg chg="addSp delSp modSp new mod ord">
        <pc:chgData name="Rusu, Anca" userId="7efa03ce-321c-4af0-8194-e81daa80fc56" providerId="ADAL" clId="{79035795-1764-FE43-8F30-B74ED8C613CF}" dt="2022-04-07T11:36:45.160" v="54" actId="20578"/>
        <pc:sldMkLst>
          <pc:docMk/>
          <pc:sldMk cId="456304076" sldId="395"/>
        </pc:sldMkLst>
        <pc:spChg chg="del">
          <ac:chgData name="Rusu, Anca" userId="7efa03ce-321c-4af0-8194-e81daa80fc56" providerId="ADAL" clId="{79035795-1764-FE43-8F30-B74ED8C613CF}" dt="2022-04-07T11:34:11.304" v="37"/>
          <ac:spMkLst>
            <pc:docMk/>
            <pc:sldMk cId="456304076" sldId="395"/>
            <ac:spMk id="3" creationId="{EA6D43AD-B21A-BF44-ABAC-121F6E1EBFDF}"/>
          </ac:spMkLst>
        </pc:spChg>
        <pc:spChg chg="mod">
          <ac:chgData name="Rusu, Anca" userId="7efa03ce-321c-4af0-8194-e81daa80fc56" providerId="ADAL" clId="{79035795-1764-FE43-8F30-B74ED8C613CF}" dt="2022-04-07T11:35:12.031" v="53" actId="20577"/>
          <ac:spMkLst>
            <pc:docMk/>
            <pc:sldMk cId="456304076" sldId="395"/>
            <ac:spMk id="4" creationId="{3C8D8E1F-4F01-5A41-8E91-48EC6259F08B}"/>
          </ac:spMkLst>
        </pc:spChg>
        <pc:spChg chg="mod">
          <ac:chgData name="Rusu, Anca" userId="7efa03ce-321c-4af0-8194-e81daa80fc56" providerId="ADAL" clId="{79035795-1764-FE43-8F30-B74ED8C613CF}" dt="2022-04-07T11:32:18.972" v="2" actId="20577"/>
          <ac:spMkLst>
            <pc:docMk/>
            <pc:sldMk cId="456304076" sldId="395"/>
            <ac:spMk id="5" creationId="{793B046C-F301-0B48-B2B5-6EC6C38CBE0C}"/>
          </ac:spMkLst>
        </pc:spChg>
        <pc:spChg chg="mod">
          <ac:chgData name="Rusu, Anca" userId="7efa03ce-321c-4af0-8194-e81daa80fc56" providerId="ADAL" clId="{79035795-1764-FE43-8F30-B74ED8C613CF}" dt="2022-04-07T11:34:02.893" v="36" actId="20577"/>
          <ac:spMkLst>
            <pc:docMk/>
            <pc:sldMk cId="456304076" sldId="395"/>
            <ac:spMk id="6" creationId="{1FAE17AC-9B42-CD4E-A34C-A29A8204661D}"/>
          </ac:spMkLst>
        </pc:spChg>
        <pc:spChg chg="add mod">
          <ac:chgData name="Rusu, Anca" userId="7efa03ce-321c-4af0-8194-e81daa80fc56" providerId="ADAL" clId="{79035795-1764-FE43-8F30-B74ED8C613CF}" dt="2022-04-07T11:35:02.053" v="51" actId="1076"/>
          <ac:spMkLst>
            <pc:docMk/>
            <pc:sldMk cId="456304076" sldId="395"/>
            <ac:spMk id="8" creationId="{A2AE7CDE-9A1A-EC4E-9EB5-38DB6CF29E09}"/>
          </ac:spMkLst>
        </pc:spChg>
        <pc:picChg chg="add mod">
          <ac:chgData name="Rusu, Anca" userId="7efa03ce-321c-4af0-8194-e81daa80fc56" providerId="ADAL" clId="{79035795-1764-FE43-8F30-B74ED8C613CF}" dt="2022-04-07T11:34:27.604" v="41" actId="1076"/>
          <ac:picMkLst>
            <pc:docMk/>
            <pc:sldMk cId="456304076" sldId="395"/>
            <ac:picMk id="7" creationId="{1340C839-4DC1-0746-A546-71F08C1B0B73}"/>
          </ac:picMkLst>
        </pc:picChg>
      </pc:sldChg>
      <pc:sldChg chg="modSp new mod">
        <pc:chgData name="Rusu, Anca" userId="7efa03ce-321c-4af0-8194-e81daa80fc56" providerId="ADAL" clId="{79035795-1764-FE43-8F30-B74ED8C613CF}" dt="2022-04-07T11:44:22.335" v="113" actId="20577"/>
        <pc:sldMkLst>
          <pc:docMk/>
          <pc:sldMk cId="2751168471" sldId="396"/>
        </pc:sldMkLst>
        <pc:spChg chg="mod">
          <ac:chgData name="Rusu, Anca" userId="7efa03ce-321c-4af0-8194-e81daa80fc56" providerId="ADAL" clId="{79035795-1764-FE43-8F30-B74ED8C613CF}" dt="2022-04-07T11:44:22.335" v="113" actId="20577"/>
          <ac:spMkLst>
            <pc:docMk/>
            <pc:sldMk cId="2751168471" sldId="396"/>
            <ac:spMk id="3" creationId="{2F3DC941-F431-7F4C-8CBA-8BF3A6428AC3}"/>
          </ac:spMkLst>
        </pc:spChg>
        <pc:spChg chg="mod">
          <ac:chgData name="Rusu, Anca" userId="7efa03ce-321c-4af0-8194-e81daa80fc56" providerId="ADAL" clId="{79035795-1764-FE43-8F30-B74ED8C613CF}" dt="2022-04-07T11:42:23.665" v="103" actId="20577"/>
          <ac:spMkLst>
            <pc:docMk/>
            <pc:sldMk cId="2751168471" sldId="396"/>
            <ac:spMk id="4" creationId="{CF4145E4-A60F-DC4B-9674-0DA64DAE7093}"/>
          </ac:spMkLst>
        </pc:spChg>
        <pc:spChg chg="mod">
          <ac:chgData name="Rusu, Anca" userId="7efa03ce-321c-4af0-8194-e81daa80fc56" providerId="ADAL" clId="{79035795-1764-FE43-8F30-B74ED8C613CF}" dt="2022-04-07T11:43:53.366" v="108" actId="12"/>
          <ac:spMkLst>
            <pc:docMk/>
            <pc:sldMk cId="2751168471" sldId="396"/>
            <ac:spMk id="5" creationId="{042BB1A8-0758-F14E-B7EC-18355AB14665}"/>
          </ac:spMkLst>
        </pc:spChg>
        <pc:spChg chg="mod">
          <ac:chgData name="Rusu, Anca" userId="7efa03ce-321c-4af0-8194-e81daa80fc56" providerId="ADAL" clId="{79035795-1764-FE43-8F30-B74ED8C613CF}" dt="2022-04-07T11:44:11.025" v="111" actId="12"/>
          <ac:spMkLst>
            <pc:docMk/>
            <pc:sldMk cId="2751168471" sldId="396"/>
            <ac:spMk id="6" creationId="{38A479C3-0B95-AD4B-970A-97CFF6625798}"/>
          </ac:spMkLst>
        </pc:spChg>
      </pc:sldChg>
      <pc:sldChg chg="addSp delSp modSp new mod ord modClrScheme chgLayout">
        <pc:chgData name="Rusu, Anca" userId="7efa03ce-321c-4af0-8194-e81daa80fc56" providerId="ADAL" clId="{79035795-1764-FE43-8F30-B74ED8C613CF}" dt="2022-04-07T12:01:02.851" v="175" actId="20577"/>
        <pc:sldMkLst>
          <pc:docMk/>
          <pc:sldMk cId="2798177916" sldId="397"/>
        </pc:sldMkLst>
        <pc:spChg chg="mod">
          <ac:chgData name="Rusu, Anca" userId="7efa03ce-321c-4af0-8194-e81daa80fc56" providerId="ADAL" clId="{79035795-1764-FE43-8F30-B74ED8C613CF}" dt="2022-04-07T11:56:11.774" v="117" actId="26606"/>
          <ac:spMkLst>
            <pc:docMk/>
            <pc:sldMk cId="2798177916" sldId="397"/>
            <ac:spMk id="2" creationId="{A9B00A55-7BDC-1641-8ECE-C4EF28E12AF7}"/>
          </ac:spMkLst>
        </pc:spChg>
        <pc:spChg chg="del">
          <ac:chgData name="Rusu, Anca" userId="7efa03ce-321c-4af0-8194-e81daa80fc56" providerId="ADAL" clId="{79035795-1764-FE43-8F30-B74ED8C613CF}" dt="2022-04-07T11:55:55.552" v="115" actId="478"/>
          <ac:spMkLst>
            <pc:docMk/>
            <pc:sldMk cId="2798177916" sldId="397"/>
            <ac:spMk id="3" creationId="{A413BE64-A581-5649-9E9E-1A11437AFAE9}"/>
          </ac:spMkLst>
        </pc:spChg>
        <pc:spChg chg="add mod ord">
          <ac:chgData name="Rusu, Anca" userId="7efa03ce-321c-4af0-8194-e81daa80fc56" providerId="ADAL" clId="{79035795-1764-FE43-8F30-B74ED8C613CF}" dt="2022-04-07T11:56:11.774" v="117" actId="26606"/>
          <ac:spMkLst>
            <pc:docMk/>
            <pc:sldMk cId="2798177916" sldId="397"/>
            <ac:spMk id="4" creationId="{BE0D4FB7-AE2B-F04A-BC77-C1021DEEB4E4}"/>
          </ac:spMkLst>
        </pc:spChg>
        <pc:spChg chg="add mod ord">
          <ac:chgData name="Rusu, Anca" userId="7efa03ce-321c-4af0-8194-e81daa80fc56" providerId="ADAL" clId="{79035795-1764-FE43-8F30-B74ED8C613CF}" dt="2022-04-07T12:01:02.851" v="175" actId="20577"/>
          <ac:spMkLst>
            <pc:docMk/>
            <pc:sldMk cId="2798177916" sldId="397"/>
            <ac:spMk id="5" creationId="{C733E16A-6397-694E-906A-1E7301C4A0DD}"/>
          </ac:spMkLst>
        </pc:spChg>
        <pc:spChg chg="add del mod">
          <ac:chgData name="Rusu, Anca" userId="7efa03ce-321c-4af0-8194-e81daa80fc56" providerId="ADAL" clId="{79035795-1764-FE43-8F30-B74ED8C613CF}" dt="2022-04-07T11:56:29.797" v="120" actId="478"/>
          <ac:spMkLst>
            <pc:docMk/>
            <pc:sldMk cId="2798177916" sldId="397"/>
            <ac:spMk id="7" creationId="{9CEA73D0-1127-B240-B152-BF4C2E375EE2}"/>
          </ac:spMkLst>
        </pc:spChg>
        <pc:picChg chg="add mod">
          <ac:chgData name="Rusu, Anca" userId="7efa03ce-321c-4af0-8194-e81daa80fc56" providerId="ADAL" clId="{79035795-1764-FE43-8F30-B74ED8C613CF}" dt="2022-04-07T11:56:11.774" v="117" actId="26606"/>
          <ac:picMkLst>
            <pc:docMk/>
            <pc:sldMk cId="2798177916" sldId="397"/>
            <ac:picMk id="6" creationId="{A12624AA-03E3-1C48-A864-34461F446A08}"/>
          </ac:picMkLst>
        </pc:picChg>
      </pc:sldChg>
      <pc:sldChg chg="addSp delSp modSp add mod">
        <pc:chgData name="Rusu, Anca" userId="7efa03ce-321c-4af0-8194-e81daa80fc56" providerId="ADAL" clId="{79035795-1764-FE43-8F30-B74ED8C613CF}" dt="2022-04-07T12:00:51.179" v="172" actId="20577"/>
        <pc:sldMkLst>
          <pc:docMk/>
          <pc:sldMk cId="54294303" sldId="398"/>
        </pc:sldMkLst>
        <pc:spChg chg="mod">
          <ac:chgData name="Rusu, Anca" userId="7efa03ce-321c-4af0-8194-e81daa80fc56" providerId="ADAL" clId="{79035795-1764-FE43-8F30-B74ED8C613CF}" dt="2022-04-07T11:59:58.963" v="165" actId="20577"/>
          <ac:spMkLst>
            <pc:docMk/>
            <pc:sldMk cId="54294303" sldId="398"/>
            <ac:spMk id="4" creationId="{BE0D4FB7-AE2B-F04A-BC77-C1021DEEB4E4}"/>
          </ac:spMkLst>
        </pc:spChg>
        <pc:spChg chg="mod">
          <ac:chgData name="Rusu, Anca" userId="7efa03ce-321c-4af0-8194-e81daa80fc56" providerId="ADAL" clId="{79035795-1764-FE43-8F30-B74ED8C613CF}" dt="2022-04-07T12:00:51.179" v="172" actId="20577"/>
          <ac:spMkLst>
            <pc:docMk/>
            <pc:sldMk cId="54294303" sldId="398"/>
            <ac:spMk id="5" creationId="{C733E16A-6397-694E-906A-1E7301C4A0DD}"/>
          </ac:spMkLst>
        </pc:spChg>
        <pc:picChg chg="add del">
          <ac:chgData name="Rusu, Anca" userId="7efa03ce-321c-4af0-8194-e81daa80fc56" providerId="ADAL" clId="{79035795-1764-FE43-8F30-B74ED8C613CF}" dt="2022-04-07T11:58:49.179" v="150" actId="478"/>
          <ac:picMkLst>
            <pc:docMk/>
            <pc:sldMk cId="54294303" sldId="398"/>
            <ac:picMk id="6" creationId="{A12624AA-03E3-1C48-A864-34461F446A08}"/>
          </ac:picMkLst>
        </pc:picChg>
        <pc:picChg chg="add mod modCrop">
          <ac:chgData name="Rusu, Anca" userId="7efa03ce-321c-4af0-8194-e81daa80fc56" providerId="ADAL" clId="{79035795-1764-FE43-8F30-B74ED8C613CF}" dt="2022-04-07T11:58:51.562" v="151" actId="1076"/>
          <ac:picMkLst>
            <pc:docMk/>
            <pc:sldMk cId="54294303" sldId="398"/>
            <ac:picMk id="7" creationId="{F89A9D2F-5723-E84D-A79B-F2C6C232DE0B}"/>
          </ac:picMkLst>
        </pc:picChg>
      </pc:sldChg>
      <pc:sldChg chg="new del">
        <pc:chgData name="Rusu, Anca" userId="7efa03ce-321c-4af0-8194-e81daa80fc56" providerId="ADAL" clId="{79035795-1764-FE43-8F30-B74ED8C613CF}" dt="2022-04-07T12:10:36.833" v="252" actId="2696"/>
        <pc:sldMkLst>
          <pc:docMk/>
          <pc:sldMk cId="3371036014" sldId="399"/>
        </pc:sldMkLst>
      </pc:sldChg>
      <pc:sldChg chg="addSp delSp modSp add mod">
        <pc:chgData name="Rusu, Anca" userId="7efa03ce-321c-4af0-8194-e81daa80fc56" providerId="ADAL" clId="{79035795-1764-FE43-8F30-B74ED8C613CF}" dt="2022-04-07T12:05:07.326" v="202" actId="20577"/>
        <pc:sldMkLst>
          <pc:docMk/>
          <pc:sldMk cId="865839998" sldId="400"/>
        </pc:sldMkLst>
        <pc:spChg chg="mod">
          <ac:chgData name="Rusu, Anca" userId="7efa03ce-321c-4af0-8194-e81daa80fc56" providerId="ADAL" clId="{79035795-1764-FE43-8F30-B74ED8C613CF}" dt="2022-04-07T12:03:29.054" v="177"/>
          <ac:spMkLst>
            <pc:docMk/>
            <pc:sldMk cId="865839998" sldId="400"/>
            <ac:spMk id="4" creationId="{BE0D4FB7-AE2B-F04A-BC77-C1021DEEB4E4}"/>
          </ac:spMkLst>
        </pc:spChg>
        <pc:spChg chg="mod">
          <ac:chgData name="Rusu, Anca" userId="7efa03ce-321c-4af0-8194-e81daa80fc56" providerId="ADAL" clId="{79035795-1764-FE43-8F30-B74ED8C613CF}" dt="2022-04-07T12:05:07.326" v="202" actId="20577"/>
          <ac:spMkLst>
            <pc:docMk/>
            <pc:sldMk cId="865839998" sldId="400"/>
            <ac:spMk id="5" creationId="{C733E16A-6397-694E-906A-1E7301C4A0DD}"/>
          </ac:spMkLst>
        </pc:spChg>
        <pc:picChg chg="add mod modCrop">
          <ac:chgData name="Rusu, Anca" userId="7efa03ce-321c-4af0-8194-e81daa80fc56" providerId="ADAL" clId="{79035795-1764-FE43-8F30-B74ED8C613CF}" dt="2022-04-07T12:04:59.070" v="201" actId="1076"/>
          <ac:picMkLst>
            <pc:docMk/>
            <pc:sldMk cId="865839998" sldId="400"/>
            <ac:picMk id="6" creationId="{2BF40132-C7AE-C949-90AA-FAA020F26893}"/>
          </ac:picMkLst>
        </pc:picChg>
        <pc:picChg chg="del">
          <ac:chgData name="Rusu, Anca" userId="7efa03ce-321c-4af0-8194-e81daa80fc56" providerId="ADAL" clId="{79035795-1764-FE43-8F30-B74ED8C613CF}" dt="2022-04-07T12:04:56.839" v="200" actId="478"/>
          <ac:picMkLst>
            <pc:docMk/>
            <pc:sldMk cId="865839998" sldId="400"/>
            <ac:picMk id="7" creationId="{F89A9D2F-5723-E84D-A79B-F2C6C232DE0B}"/>
          </ac:picMkLst>
        </pc:picChg>
      </pc:sldChg>
      <pc:sldChg chg="addSp delSp modSp add mod">
        <pc:chgData name="Rusu, Anca" userId="7efa03ce-321c-4af0-8194-e81daa80fc56" providerId="ADAL" clId="{79035795-1764-FE43-8F30-B74ED8C613CF}" dt="2022-04-07T12:07:40.776" v="232" actId="14100"/>
        <pc:sldMkLst>
          <pc:docMk/>
          <pc:sldMk cId="4196709692" sldId="401"/>
        </pc:sldMkLst>
        <pc:spChg chg="mod">
          <ac:chgData name="Rusu, Anca" userId="7efa03ce-321c-4af0-8194-e81daa80fc56" providerId="ADAL" clId="{79035795-1764-FE43-8F30-B74ED8C613CF}" dt="2022-04-07T12:06:10.857" v="204"/>
          <ac:spMkLst>
            <pc:docMk/>
            <pc:sldMk cId="4196709692" sldId="401"/>
            <ac:spMk id="4" creationId="{BE0D4FB7-AE2B-F04A-BC77-C1021DEEB4E4}"/>
          </ac:spMkLst>
        </pc:spChg>
        <pc:spChg chg="mod">
          <ac:chgData name="Rusu, Anca" userId="7efa03ce-321c-4af0-8194-e81daa80fc56" providerId="ADAL" clId="{79035795-1764-FE43-8F30-B74ED8C613CF}" dt="2022-04-07T12:07:40.776" v="232" actId="14100"/>
          <ac:spMkLst>
            <pc:docMk/>
            <pc:sldMk cId="4196709692" sldId="401"/>
            <ac:spMk id="5" creationId="{C733E16A-6397-694E-906A-1E7301C4A0DD}"/>
          </ac:spMkLst>
        </pc:spChg>
        <pc:picChg chg="del">
          <ac:chgData name="Rusu, Anca" userId="7efa03ce-321c-4af0-8194-e81daa80fc56" providerId="ADAL" clId="{79035795-1764-FE43-8F30-B74ED8C613CF}" dt="2022-04-07T12:06:57.770" v="212" actId="478"/>
          <ac:picMkLst>
            <pc:docMk/>
            <pc:sldMk cId="4196709692" sldId="401"/>
            <ac:picMk id="6" creationId="{2BF40132-C7AE-C949-90AA-FAA020F26893}"/>
          </ac:picMkLst>
        </pc:picChg>
        <pc:picChg chg="add mod">
          <ac:chgData name="Rusu, Anca" userId="7efa03ce-321c-4af0-8194-e81daa80fc56" providerId="ADAL" clId="{79035795-1764-FE43-8F30-B74ED8C613CF}" dt="2022-04-07T12:07:01.500" v="213" actId="1076"/>
          <ac:picMkLst>
            <pc:docMk/>
            <pc:sldMk cId="4196709692" sldId="401"/>
            <ac:picMk id="7" creationId="{250F0B88-86D1-AB48-9124-E6E1D44C8851}"/>
          </ac:picMkLst>
        </pc:picChg>
      </pc:sldChg>
      <pc:sldChg chg="addSp delSp modSp add mod ord">
        <pc:chgData name="Rusu, Anca" userId="7efa03ce-321c-4af0-8194-e81daa80fc56" providerId="ADAL" clId="{79035795-1764-FE43-8F30-B74ED8C613CF}" dt="2022-04-07T12:11:51.294" v="255" actId="12"/>
        <pc:sldMkLst>
          <pc:docMk/>
          <pc:sldMk cId="3734126547" sldId="402"/>
        </pc:sldMkLst>
        <pc:spChg chg="mod">
          <ac:chgData name="Rusu, Anca" userId="7efa03ce-321c-4af0-8194-e81daa80fc56" providerId="ADAL" clId="{79035795-1764-FE43-8F30-B74ED8C613CF}" dt="2022-04-07T12:11:51.294" v="255" actId="12"/>
          <ac:spMkLst>
            <pc:docMk/>
            <pc:sldMk cId="3734126547" sldId="402"/>
            <ac:spMk id="5" creationId="{C733E16A-6397-694E-906A-1E7301C4A0DD}"/>
          </ac:spMkLst>
        </pc:spChg>
        <pc:picChg chg="del">
          <ac:chgData name="Rusu, Anca" userId="7efa03ce-321c-4af0-8194-e81daa80fc56" providerId="ADAL" clId="{79035795-1764-FE43-8F30-B74ED8C613CF}" dt="2022-04-07T12:10:13.827" v="249" actId="478"/>
          <ac:picMkLst>
            <pc:docMk/>
            <pc:sldMk cId="3734126547" sldId="402"/>
            <ac:picMk id="6" creationId="{2BF40132-C7AE-C949-90AA-FAA020F26893}"/>
          </ac:picMkLst>
        </pc:picChg>
        <pc:picChg chg="add mod">
          <ac:chgData name="Rusu, Anca" userId="7efa03ce-321c-4af0-8194-e81daa80fc56" providerId="ADAL" clId="{79035795-1764-FE43-8F30-B74ED8C613CF}" dt="2022-04-07T12:10:20.603" v="251" actId="1076"/>
          <ac:picMkLst>
            <pc:docMk/>
            <pc:sldMk cId="3734126547" sldId="402"/>
            <ac:picMk id="7" creationId="{2F81801A-4C36-C84D-8B16-9C76E8FE84DC}"/>
          </ac:picMkLst>
        </pc:picChg>
      </pc:sldChg>
      <pc:sldChg chg="addSp delSp modSp new mod">
        <pc:chgData name="Rusu, Anca" userId="7efa03ce-321c-4af0-8194-e81daa80fc56" providerId="ADAL" clId="{79035795-1764-FE43-8F30-B74ED8C613CF}" dt="2022-04-07T13:02:13.371" v="562" actId="207"/>
        <pc:sldMkLst>
          <pc:docMk/>
          <pc:sldMk cId="2922625203" sldId="403"/>
        </pc:sldMkLst>
        <pc:spChg chg="mod">
          <ac:chgData name="Rusu, Anca" userId="7efa03ce-321c-4af0-8194-e81daa80fc56" providerId="ADAL" clId="{79035795-1764-FE43-8F30-B74ED8C613CF}" dt="2022-04-07T13:02:13.371" v="562" actId="207"/>
          <ac:spMkLst>
            <pc:docMk/>
            <pc:sldMk cId="2922625203" sldId="403"/>
            <ac:spMk id="3" creationId="{D89F02F4-2AAE-044E-A6FC-A6463CFC073E}"/>
          </ac:spMkLst>
        </pc:spChg>
        <pc:graphicFrameChg chg="add mod modGraphic">
          <ac:chgData name="Rusu, Anca" userId="7efa03ce-321c-4af0-8194-e81daa80fc56" providerId="ADAL" clId="{79035795-1764-FE43-8F30-B74ED8C613CF}" dt="2022-04-07T13:00:59.447" v="534" actId="1076"/>
          <ac:graphicFrameMkLst>
            <pc:docMk/>
            <pc:sldMk cId="2922625203" sldId="403"/>
            <ac:graphicFrameMk id="4" creationId="{6DB89F2C-E7DA-0C44-9809-DE4D71F85C77}"/>
          </ac:graphicFrameMkLst>
        </pc:graphicFrameChg>
        <pc:picChg chg="add del mod">
          <ac:chgData name="Rusu, Anca" userId="7efa03ce-321c-4af0-8194-e81daa80fc56" providerId="ADAL" clId="{79035795-1764-FE43-8F30-B74ED8C613CF}" dt="2022-04-07T12:37:09.878" v="301" actId="478"/>
          <ac:picMkLst>
            <pc:docMk/>
            <pc:sldMk cId="2922625203" sldId="403"/>
            <ac:picMk id="5" creationId="{9C46EA4D-88F5-465C-A74F-96A57C474A3E}"/>
          </ac:picMkLst>
        </pc:picChg>
        <pc:picChg chg="add del mod">
          <ac:chgData name="Rusu, Anca" userId="7efa03ce-321c-4af0-8194-e81daa80fc56" providerId="ADAL" clId="{79035795-1764-FE43-8F30-B74ED8C613CF}" dt="2022-04-07T12:49:14.889" v="475" actId="478"/>
          <ac:picMkLst>
            <pc:docMk/>
            <pc:sldMk cId="2922625203" sldId="403"/>
            <ac:picMk id="6" creationId="{9C46EA4D-88F5-465C-A74F-96A57C474A3E}"/>
          </ac:picMkLst>
        </pc:picChg>
        <pc:picChg chg="add del mod">
          <ac:chgData name="Rusu, Anca" userId="7efa03ce-321c-4af0-8194-e81daa80fc56" providerId="ADAL" clId="{79035795-1764-FE43-8F30-B74ED8C613CF}" dt="2022-04-07T12:49:14.889" v="475" actId="478"/>
          <ac:picMkLst>
            <pc:docMk/>
            <pc:sldMk cId="2922625203" sldId="403"/>
            <ac:picMk id="7" creationId="{2430A75A-52A5-4F98-8FB9-86D2358942EE}"/>
          </ac:picMkLst>
        </pc:picChg>
        <pc:picChg chg="add del mod">
          <ac:chgData name="Rusu, Anca" userId="7efa03ce-321c-4af0-8194-e81daa80fc56" providerId="ADAL" clId="{79035795-1764-FE43-8F30-B74ED8C613CF}" dt="2022-04-07T12:49:14.889" v="475" actId="478"/>
          <ac:picMkLst>
            <pc:docMk/>
            <pc:sldMk cId="2922625203" sldId="403"/>
            <ac:picMk id="8" creationId="{82CB6843-A082-4423-A8FE-F0C81EB70459}"/>
          </ac:picMkLst>
        </pc:picChg>
        <pc:picChg chg="add del mod">
          <ac:chgData name="Rusu, Anca" userId="7efa03ce-321c-4af0-8194-e81daa80fc56" providerId="ADAL" clId="{79035795-1764-FE43-8F30-B74ED8C613CF}" dt="2022-04-07T12:49:14.889" v="475" actId="478"/>
          <ac:picMkLst>
            <pc:docMk/>
            <pc:sldMk cId="2922625203" sldId="403"/>
            <ac:picMk id="9" creationId="{37D24733-72C6-4691-9D05-58000E574488}"/>
          </ac:picMkLst>
        </pc:picChg>
        <pc:picChg chg="add mod">
          <ac:chgData name="Rusu, Anca" userId="7efa03ce-321c-4af0-8194-e81daa80fc56" providerId="ADAL" clId="{79035795-1764-FE43-8F30-B74ED8C613CF}" dt="2022-04-07T13:00:59.447" v="534" actId="1076"/>
          <ac:picMkLst>
            <pc:docMk/>
            <pc:sldMk cId="2922625203" sldId="403"/>
            <ac:picMk id="10" creationId="{A804A210-28E3-4C1B-AD45-1CA32C60B274}"/>
          </ac:picMkLst>
        </pc:picChg>
        <pc:picChg chg="add mod">
          <ac:chgData name="Rusu, Anca" userId="7efa03ce-321c-4af0-8194-e81daa80fc56" providerId="ADAL" clId="{79035795-1764-FE43-8F30-B74ED8C613CF}" dt="2022-04-07T13:00:59.447" v="534" actId="1076"/>
          <ac:picMkLst>
            <pc:docMk/>
            <pc:sldMk cId="2922625203" sldId="403"/>
            <ac:picMk id="11" creationId="{FC138F01-FC4D-43FE-A22C-DCA65A303A33}"/>
          </ac:picMkLst>
        </pc:picChg>
        <pc:picChg chg="add mod">
          <ac:chgData name="Rusu, Anca" userId="7efa03ce-321c-4af0-8194-e81daa80fc56" providerId="ADAL" clId="{79035795-1764-FE43-8F30-B74ED8C613CF}" dt="2022-04-07T13:00:59.447" v="534" actId="1076"/>
          <ac:picMkLst>
            <pc:docMk/>
            <pc:sldMk cId="2922625203" sldId="403"/>
            <ac:picMk id="12" creationId="{1556DC4D-6DFF-4E04-9BC4-34433B0E2784}"/>
          </ac:picMkLst>
        </pc:picChg>
        <pc:picChg chg="del mod">
          <ac:chgData name="Rusu, Anca" userId="7efa03ce-321c-4af0-8194-e81daa80fc56" providerId="ADAL" clId="{79035795-1764-FE43-8F30-B74ED8C613CF}" dt="2022-04-07T12:57:35.133" v="499" actId="478"/>
          <ac:picMkLst>
            <pc:docMk/>
            <pc:sldMk cId="2922625203" sldId="403"/>
            <ac:picMk id="13" creationId="{A72C8017-8A00-E446-9ECA-F0AAF55768F7}"/>
          </ac:picMkLst>
        </pc:picChg>
        <pc:picChg chg="add mod">
          <ac:chgData name="Rusu, Anca" userId="7efa03ce-321c-4af0-8194-e81daa80fc56" providerId="ADAL" clId="{79035795-1764-FE43-8F30-B74ED8C613CF}" dt="2022-04-07T13:00:59.447" v="534" actId="1076"/>
          <ac:picMkLst>
            <pc:docMk/>
            <pc:sldMk cId="2922625203" sldId="403"/>
            <ac:picMk id="14" creationId="{E97989DC-66B7-4DD4-9899-AB729EB806C3}"/>
          </ac:picMkLst>
        </pc:picChg>
        <pc:picChg chg="add mod">
          <ac:chgData name="Rusu, Anca" userId="7efa03ce-321c-4af0-8194-e81daa80fc56" providerId="ADAL" clId="{79035795-1764-FE43-8F30-B74ED8C613CF}" dt="2022-04-07T13:00:59.447" v="534" actId="1076"/>
          <ac:picMkLst>
            <pc:docMk/>
            <pc:sldMk cId="2922625203" sldId="403"/>
            <ac:picMk id="15" creationId="{9A124B35-7430-494B-829C-61048D46C918}"/>
          </ac:picMkLst>
        </pc:picChg>
      </pc:sldChg>
      <pc:sldChg chg="delSp modSp add mod ord">
        <pc:chgData name="Rusu, Anca" userId="7efa03ce-321c-4af0-8194-e81daa80fc56" providerId="ADAL" clId="{79035795-1764-FE43-8F30-B74ED8C613CF}" dt="2022-04-07T13:00:51.340" v="533" actId="1076"/>
        <pc:sldMkLst>
          <pc:docMk/>
          <pc:sldMk cId="1349446193" sldId="404"/>
        </pc:sldMkLst>
        <pc:spChg chg="mod">
          <ac:chgData name="Rusu, Anca" userId="7efa03ce-321c-4af0-8194-e81daa80fc56" providerId="ADAL" clId="{79035795-1764-FE43-8F30-B74ED8C613CF}" dt="2022-04-07T13:00:25.124" v="527"/>
          <ac:spMkLst>
            <pc:docMk/>
            <pc:sldMk cId="1349446193" sldId="404"/>
            <ac:spMk id="3" creationId="{D89F02F4-2AAE-044E-A6FC-A6463CFC073E}"/>
          </ac:spMkLst>
        </pc:spChg>
        <pc:graphicFrameChg chg="mod modGraphic">
          <ac:chgData name="Rusu, Anca" userId="7efa03ce-321c-4af0-8194-e81daa80fc56" providerId="ADAL" clId="{79035795-1764-FE43-8F30-B74ED8C613CF}" dt="2022-04-07T13:00:51.340" v="533" actId="1076"/>
          <ac:graphicFrameMkLst>
            <pc:docMk/>
            <pc:sldMk cId="1349446193" sldId="404"/>
            <ac:graphicFrameMk id="4" creationId="{6DB89F2C-E7DA-0C44-9809-DE4D71F85C77}"/>
          </ac:graphicFrameMkLst>
        </pc:graphicFrameChg>
        <pc:picChg chg="mod">
          <ac:chgData name="Rusu, Anca" userId="7efa03ce-321c-4af0-8194-e81daa80fc56" providerId="ADAL" clId="{79035795-1764-FE43-8F30-B74ED8C613CF}" dt="2022-04-07T13:00:51.340" v="533" actId="1076"/>
          <ac:picMkLst>
            <pc:docMk/>
            <pc:sldMk cId="1349446193" sldId="404"/>
            <ac:picMk id="6" creationId="{9C46EA4D-88F5-465C-A74F-96A57C474A3E}"/>
          </ac:picMkLst>
        </pc:picChg>
        <pc:picChg chg="mod">
          <ac:chgData name="Rusu, Anca" userId="7efa03ce-321c-4af0-8194-e81daa80fc56" providerId="ADAL" clId="{79035795-1764-FE43-8F30-B74ED8C613CF}" dt="2022-04-07T13:00:51.340" v="533" actId="1076"/>
          <ac:picMkLst>
            <pc:docMk/>
            <pc:sldMk cId="1349446193" sldId="404"/>
            <ac:picMk id="7" creationId="{2430A75A-52A5-4F98-8FB9-86D2358942EE}"/>
          </ac:picMkLst>
        </pc:picChg>
        <pc:picChg chg="mod">
          <ac:chgData name="Rusu, Anca" userId="7efa03ce-321c-4af0-8194-e81daa80fc56" providerId="ADAL" clId="{79035795-1764-FE43-8F30-B74ED8C613CF}" dt="2022-04-07T13:00:51.340" v="533" actId="1076"/>
          <ac:picMkLst>
            <pc:docMk/>
            <pc:sldMk cId="1349446193" sldId="404"/>
            <ac:picMk id="8" creationId="{82CB6843-A082-4423-A8FE-F0C81EB70459}"/>
          </ac:picMkLst>
        </pc:picChg>
        <pc:picChg chg="mod">
          <ac:chgData name="Rusu, Anca" userId="7efa03ce-321c-4af0-8194-e81daa80fc56" providerId="ADAL" clId="{79035795-1764-FE43-8F30-B74ED8C613CF}" dt="2022-04-07T13:00:51.340" v="533" actId="1076"/>
          <ac:picMkLst>
            <pc:docMk/>
            <pc:sldMk cId="1349446193" sldId="404"/>
            <ac:picMk id="9" creationId="{37D24733-72C6-4691-9D05-58000E574488}"/>
          </ac:picMkLst>
        </pc:picChg>
        <pc:picChg chg="del">
          <ac:chgData name="Rusu, Anca" userId="7efa03ce-321c-4af0-8194-e81daa80fc56" providerId="ADAL" clId="{79035795-1764-FE43-8F30-B74ED8C613CF}" dt="2022-04-07T12:47:17.856" v="433" actId="478"/>
          <ac:picMkLst>
            <pc:docMk/>
            <pc:sldMk cId="1349446193" sldId="404"/>
            <ac:picMk id="10" creationId="{A804A210-28E3-4C1B-AD45-1CA32C60B274}"/>
          </ac:picMkLst>
        </pc:picChg>
        <pc:picChg chg="del">
          <ac:chgData name="Rusu, Anca" userId="7efa03ce-321c-4af0-8194-e81daa80fc56" providerId="ADAL" clId="{79035795-1764-FE43-8F30-B74ED8C613CF}" dt="2022-04-07T12:47:18.605" v="434" actId="478"/>
          <ac:picMkLst>
            <pc:docMk/>
            <pc:sldMk cId="1349446193" sldId="404"/>
            <ac:picMk id="11" creationId="{FC138F01-FC4D-43FE-A22C-DCA65A303A33}"/>
          </ac:picMkLst>
        </pc:picChg>
        <pc:picChg chg="del">
          <ac:chgData name="Rusu, Anca" userId="7efa03ce-321c-4af0-8194-e81daa80fc56" providerId="ADAL" clId="{79035795-1764-FE43-8F30-B74ED8C613CF}" dt="2022-04-07T12:47:19.230" v="435" actId="478"/>
          <ac:picMkLst>
            <pc:docMk/>
            <pc:sldMk cId="1349446193" sldId="404"/>
            <ac:picMk id="12" creationId="{1556DC4D-6DFF-4E04-9BC4-34433B0E2784}"/>
          </ac:picMkLst>
        </pc:picChg>
        <pc:picChg chg="del">
          <ac:chgData name="Rusu, Anca" userId="7efa03ce-321c-4af0-8194-e81daa80fc56" providerId="ADAL" clId="{79035795-1764-FE43-8F30-B74ED8C613CF}" dt="2022-04-07T12:47:19.776" v="436" actId="478"/>
          <ac:picMkLst>
            <pc:docMk/>
            <pc:sldMk cId="1349446193" sldId="404"/>
            <ac:picMk id="13" creationId="{A72C8017-8A00-E446-9ECA-F0AAF55768F7}"/>
          </ac:picMkLst>
        </pc:picChg>
      </pc:sldChg>
      <pc:sldChg chg="addSp delSp modSp add mod">
        <pc:chgData name="Rusu, Anca" userId="7efa03ce-321c-4af0-8194-e81daa80fc56" providerId="ADAL" clId="{79035795-1764-FE43-8F30-B74ED8C613CF}" dt="2022-04-07T13:02:42.905" v="570" actId="113"/>
        <pc:sldMkLst>
          <pc:docMk/>
          <pc:sldMk cId="3953787217" sldId="405"/>
        </pc:sldMkLst>
        <pc:spChg chg="mod">
          <ac:chgData name="Rusu, Anca" userId="7efa03ce-321c-4af0-8194-e81daa80fc56" providerId="ADAL" clId="{79035795-1764-FE43-8F30-B74ED8C613CF}" dt="2022-04-07T13:02:42.905" v="570" actId="113"/>
          <ac:spMkLst>
            <pc:docMk/>
            <pc:sldMk cId="3953787217" sldId="405"/>
            <ac:spMk id="3" creationId="{D89F02F4-2AAE-044E-A6FC-A6463CFC073E}"/>
          </ac:spMkLst>
        </pc:spChg>
        <pc:graphicFrameChg chg="mod modGraphic">
          <ac:chgData name="Rusu, Anca" userId="7efa03ce-321c-4af0-8194-e81daa80fc56" providerId="ADAL" clId="{79035795-1764-FE43-8F30-B74ED8C613CF}" dt="2022-04-07T13:01:19.675" v="538" actId="1076"/>
          <ac:graphicFrameMkLst>
            <pc:docMk/>
            <pc:sldMk cId="3953787217" sldId="405"/>
            <ac:graphicFrameMk id="4" creationId="{6DB89F2C-E7DA-0C44-9809-DE4D71F85C77}"/>
          </ac:graphicFrameMkLst>
        </pc:graphicFrameChg>
        <pc:picChg chg="add mod">
          <ac:chgData name="Rusu, Anca" userId="7efa03ce-321c-4af0-8194-e81daa80fc56" providerId="ADAL" clId="{79035795-1764-FE43-8F30-B74ED8C613CF}" dt="2022-04-07T13:01:19.675" v="538" actId="1076"/>
          <ac:picMkLst>
            <pc:docMk/>
            <pc:sldMk cId="3953787217" sldId="405"/>
            <ac:picMk id="9" creationId="{84D1A3E2-E9A9-43D5-B59F-72484CA85F1B}"/>
          </ac:picMkLst>
        </pc:picChg>
        <pc:picChg chg="del">
          <ac:chgData name="Rusu, Anca" userId="7efa03ce-321c-4af0-8194-e81daa80fc56" providerId="ADAL" clId="{79035795-1764-FE43-8F30-B74ED8C613CF}" dt="2022-04-07T12:58:28.864" v="509" actId="478"/>
          <ac:picMkLst>
            <pc:docMk/>
            <pc:sldMk cId="3953787217" sldId="405"/>
            <ac:picMk id="10" creationId="{A804A210-28E3-4C1B-AD45-1CA32C60B274}"/>
          </ac:picMkLst>
        </pc:picChg>
        <pc:picChg chg="del">
          <ac:chgData name="Rusu, Anca" userId="7efa03ce-321c-4af0-8194-e81daa80fc56" providerId="ADAL" clId="{79035795-1764-FE43-8F30-B74ED8C613CF}" dt="2022-04-07T12:58:28.864" v="509" actId="478"/>
          <ac:picMkLst>
            <pc:docMk/>
            <pc:sldMk cId="3953787217" sldId="405"/>
            <ac:picMk id="11" creationId="{FC138F01-FC4D-43FE-A22C-DCA65A303A33}"/>
          </ac:picMkLst>
        </pc:picChg>
        <pc:picChg chg="del">
          <ac:chgData name="Rusu, Anca" userId="7efa03ce-321c-4af0-8194-e81daa80fc56" providerId="ADAL" clId="{79035795-1764-FE43-8F30-B74ED8C613CF}" dt="2022-04-07T12:58:30.589" v="510" actId="478"/>
          <ac:picMkLst>
            <pc:docMk/>
            <pc:sldMk cId="3953787217" sldId="405"/>
            <ac:picMk id="12" creationId="{1556DC4D-6DFF-4E04-9BC4-34433B0E2784}"/>
          </ac:picMkLst>
        </pc:picChg>
        <pc:picChg chg="del">
          <ac:chgData name="Rusu, Anca" userId="7efa03ce-321c-4af0-8194-e81daa80fc56" providerId="ADAL" clId="{79035795-1764-FE43-8F30-B74ED8C613CF}" dt="2022-04-07T12:58:28.864" v="509" actId="478"/>
          <ac:picMkLst>
            <pc:docMk/>
            <pc:sldMk cId="3953787217" sldId="405"/>
            <ac:picMk id="13" creationId="{A72C8017-8A00-E446-9ECA-F0AAF55768F7}"/>
          </ac:picMkLst>
        </pc:picChg>
        <pc:picChg chg="add mod">
          <ac:chgData name="Rusu, Anca" userId="7efa03ce-321c-4af0-8194-e81daa80fc56" providerId="ADAL" clId="{79035795-1764-FE43-8F30-B74ED8C613CF}" dt="2022-04-07T13:01:19.675" v="538" actId="1076"/>
          <ac:picMkLst>
            <pc:docMk/>
            <pc:sldMk cId="3953787217" sldId="405"/>
            <ac:picMk id="14" creationId="{CCD3DCA2-8472-4AB3-B5E3-BB1D5CE787B8}"/>
          </ac:picMkLst>
        </pc:picChg>
        <pc:picChg chg="add mod">
          <ac:chgData name="Rusu, Anca" userId="7efa03ce-321c-4af0-8194-e81daa80fc56" providerId="ADAL" clId="{79035795-1764-FE43-8F30-B74ED8C613CF}" dt="2022-04-07T13:01:19.675" v="538" actId="1076"/>
          <ac:picMkLst>
            <pc:docMk/>
            <pc:sldMk cId="3953787217" sldId="405"/>
            <ac:picMk id="15" creationId="{0A3A57EF-708F-41B8-B1E8-63F68FCD8A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microscope, counter, table&#10;&#10;Description automatically generated">
            <a:extLst>
              <a:ext uri="{FF2B5EF4-FFF2-40B4-BE49-F238E27FC236}">
                <a16:creationId xmlns:a16="http://schemas.microsoft.com/office/drawing/2014/main" id="{A2DF297E-7CFD-3D45-B0FF-3292E636A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CED3BE-2F24-224D-9F54-2C2DBA3B9EE1}"/>
              </a:ext>
            </a:extLst>
          </p:cNvPr>
          <p:cNvSpPr/>
          <p:nvPr userDrawn="1"/>
        </p:nvSpPr>
        <p:spPr>
          <a:xfrm rot="5400000">
            <a:off x="594362" y="-594361"/>
            <a:ext cx="6858000" cy="8046722"/>
          </a:xfrm>
          <a:prstGeom prst="rect">
            <a:avLst/>
          </a:prstGeom>
          <a:gradFill>
            <a:gsLst>
              <a:gs pos="29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 err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BBFD44-5F5E-4C21-80A4-A59103C0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31546B36-5F7F-47D8-974B-D517C0909C20}" type="datetime4">
              <a:rPr lang="en-US" smtClean="0"/>
              <a:t>April 24, 2023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CA9089-D488-4025-B808-A0F364A7E5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D7E3A5-96E7-4F6F-94B6-4E220A39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1409699"/>
            <a:ext cx="8348452" cy="978088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3848101"/>
            <a:ext cx="5600700" cy="219997"/>
          </a:xfrm>
        </p:spPr>
        <p:txBody>
          <a:bodyPr tIns="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EE8B6-D5D3-45A6-99A5-46B248DBEE4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19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358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5489645" cy="4800035"/>
          </a:xfrm>
        </p:spPr>
        <p:txBody>
          <a:bodyPr wrap="square"/>
          <a:lstStyle>
            <a:lvl1pPr marL="45720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/>
            </a:lvl1pPr>
            <a:lvl2pPr marL="0" indent="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720000" indent="-3429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EE8B6-D5D3-45A6-99A5-46B248DBEE4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19"/>
            <a:ext cx="5489645" cy="4800035"/>
          </a:xfrm>
        </p:spPr>
        <p:txBody>
          <a:bodyPr wrap="square"/>
          <a:lstStyle>
            <a:lvl1pPr marL="45720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4"/>
              <a:defRPr sz="2400"/>
            </a:lvl1pPr>
            <a:lvl2pPr marL="0" indent="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720000" indent="-3429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      Second level, 22pt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9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569492"/>
            <a:ext cx="11159889" cy="2988859"/>
          </a:xfrm>
        </p:spPr>
        <p:txBody>
          <a:bodyPr tIns="0" anchor="t"/>
          <a:lstStyle>
            <a:lvl1pPr>
              <a:lnSpc>
                <a:spcPct val="70000"/>
              </a:lnSpc>
              <a:defRPr sz="8800" b="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34947D9-EEFA-4FAD-A5C2-27EFEA764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389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©2022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5372101" cy="5850909"/>
          </a:xfrm>
        </p:spPr>
        <p:txBody>
          <a:bodyPr anchor="ctr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 userDrawn="1">
          <p15:clr>
            <a:srgbClr val="FBAE40"/>
          </p15:clr>
        </p15:guide>
        <p15:guide id="2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878204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0FA05A-5C58-4939-B23A-CA85D50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C0DF15-7E04-48F6-8858-CAC8F02DF0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6296D-A8A9-4486-BC21-BD1C0D82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554457-FC40-423A-87B6-F5796CB1610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6777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79FC20-395E-44C6-B5D6-DD2C5821EBD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26777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273218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7AF3F3-CE71-4538-AB47-415EDAC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1D558C-A24B-463E-B5A5-4C97505723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8204F5-2A45-4B00-A392-2D31EC99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636046D-D989-410E-84A4-C8061B4F9E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7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8717B-9346-4DBC-A4BD-D13AD33DD3B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3825354"/>
            <a:ext cx="5489645" cy="173213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CAA11-4780-4E6B-BE94-8350B797410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25354"/>
            <a:ext cx="5489645" cy="173213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BBFD44-5F5E-4C21-80A4-A59103C0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31546B36-5F7F-47D8-974B-D517C0909C20}" type="datetime4">
              <a:rPr lang="en-US" smtClean="0"/>
              <a:t>April 24, 2023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7E3A5-96E7-4F6F-94B6-4E220A39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E13F6C-E033-417B-82A7-B383D77AE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098325" y="1300517"/>
            <a:ext cx="4022712" cy="4344840"/>
            <a:chOff x="4125621" y="1410880"/>
            <a:chExt cx="4022712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148333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3457CB-727E-45A3-B890-9778304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80D49F-06EA-4487-AC1B-059CD3F1AF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058BF0-367F-4968-AB28-21A4AE0EA89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76313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A6D1BC-3236-4D73-8C97-B3623F80F37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08831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AA1CBE-3057-471A-BE7C-AC2D2DF57F8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3C61E18-0824-4C4D-8B00-68F15385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89E2C4-410E-476D-BDDB-81D6D2D7EF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0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C08E07-3177-4C41-AACE-590B5933EBF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376313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37C3AF-7EB1-4CDE-B1C7-31C5078DBD7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408831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086600" y="1274400"/>
            <a:ext cx="5991652" cy="4344686"/>
            <a:chOff x="3127545" y="1410880"/>
            <a:chExt cx="5991652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88B354-73C1-4FC3-ADBC-D05E49D2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D3318C-8F76-4206-9910-F5345399DF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61280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E8396A-76B1-47DC-BFB9-FF6240FCD93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43837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C147921-EE6F-4EE4-A0E9-54746F0C8D8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9423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BA0516-E7C2-4F85-A344-898FBEA973B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19" y="1300518"/>
            <a:ext cx="2466363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7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9369E0-2594-4856-BA19-045C97E0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61C6E7-9607-4D49-B661-2C93B399B8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61280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846DA4-E85D-42EE-853C-A0D2538F57A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3837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CAE046B-568E-42A3-846A-47DCFF96CFC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339423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DB80BF-E090-4894-86C1-C5BA987C88D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58819" y="3603898"/>
            <a:ext cx="2466363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2C3635-51CA-4376-B53E-0C667C3D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30FD6D-4731-4031-8ADE-25392EE31DB0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8819" y="3521120"/>
            <a:ext cx="5540424" cy="212423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2F6F6-185D-45FD-B4CE-999D514CC47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58819" y="1216968"/>
            <a:ext cx="5540424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31ABE7-9B42-4329-9965-68D7BE4FDC9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64889" y="3521120"/>
            <a:ext cx="5540424" cy="212423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9AC77C-78C0-4604-A3DB-1EA19C26225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64889" y="1216968"/>
            <a:ext cx="5540424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A6384A-E178-4E5E-A7F8-EAD03721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119B59-858C-4500-B149-5374ADF3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906F9A-9C1E-490B-94EE-B9A132365C6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055D6-B48C-46FA-A045-DB6BE9C2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2E4644-AE39-48CE-A659-6F925FF92EB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6777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E9381A-ED2B-4399-8D72-4D8BE99E552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26777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7C88C3-29C3-4638-9D18-19985AD9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6DE221B-DD3F-4CCF-B057-0E4063F3D3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273218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B8729-D5AF-457C-8A0B-F43CC5F696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20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6E8ECFF-060D-49DB-A05A-F9FC0C72E5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D014D1-D926-4D7C-9E76-64F4C6EEC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AC279C-0578-4DF4-B6DE-E66A13B069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70BA94-456D-414C-813C-ADBBF95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F1547BC6-0705-4C6B-9EA0-E341024BE5D8}" type="datetime4">
              <a:rPr lang="en-US" smtClean="0"/>
              <a:t>April 24,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0E6779-1215-4847-8188-57330BE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838153A2-00B1-4C00-BFD7-12A5E0F94E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C9CD2A0-C282-40D5-84DC-2FAAF7E743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7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33228C-46CB-471D-98B2-1A1AF4B8A1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3825354"/>
            <a:ext cx="5489645" cy="173213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A5F9B4-DFAA-4E07-9C13-276D505B750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25354"/>
            <a:ext cx="5489645" cy="173213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02B6B0-9C58-48D4-B12C-9ED8676D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7A157-11E0-4942-BE9B-6C23FFF7E99B}"/>
              </a:ext>
            </a:extLst>
          </p:cNvPr>
          <p:cNvGrpSpPr/>
          <p:nvPr userDrawn="1"/>
        </p:nvGrpSpPr>
        <p:grpSpPr>
          <a:xfrm>
            <a:off x="4098325" y="1300517"/>
            <a:ext cx="4022712" cy="4344840"/>
            <a:chOff x="4125621" y="1410880"/>
            <a:chExt cx="4022712" cy="446227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9BD489-107B-4209-86D3-A53593D14366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B1D34A-199F-4664-B846-5EEDBDEBE004}"/>
                </a:ext>
              </a:extLst>
            </p:cNvPr>
            <p:cNvCxnSpPr/>
            <p:nvPr userDrawn="1"/>
          </p:nvCxnSpPr>
          <p:spPr>
            <a:xfrm>
              <a:off x="8148333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7992B38-768E-4CF3-B819-4952C70E2D8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F46BAC4-511C-4521-85A7-F6BE600BE0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76313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863A8E-8FD5-472B-9D19-AFE65B5C66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08831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918C0-6EF6-4029-BAA3-0797ADF2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FF2A0F5-8AAF-4D59-BE06-0CD4394FBB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8F9FD8CE-ABB0-4A28-AF53-3BDD466E91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F7006CF-B885-4A96-AB02-317E27A4BB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A1C765-1255-4571-B7B6-2A20A7CFE91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0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CF0287F-1FFD-4705-9167-5E5A8A2628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376313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C8C41A0-3BBF-466C-8BC4-E8E875D7B70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408831" y="3821372"/>
            <a:ext cx="3429000" cy="182398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F01B85-905E-431F-9B6C-E53ACC7E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0FC763-C822-4C0F-9D45-743EF1306BC0}"/>
              </a:ext>
            </a:extLst>
          </p:cNvPr>
          <p:cNvGrpSpPr/>
          <p:nvPr userDrawn="1"/>
        </p:nvGrpSpPr>
        <p:grpSpPr>
          <a:xfrm>
            <a:off x="3086600" y="1274400"/>
            <a:ext cx="5991652" cy="4344686"/>
            <a:chOff x="3127545" y="1410880"/>
            <a:chExt cx="5991652" cy="44622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17D62E-4C64-4317-914D-235DAFB7D652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911BF6-28F2-49B3-93B3-AD8AA33D122E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4591C0-D27B-4F00-850E-225564475DA2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4C38C89-1D46-4767-87F6-91CA58DB336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61280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2BDCACE-3C95-42D1-8753-EF4AD1FD872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43837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D2A484F-8707-475B-BB85-293A394E9A0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9423" y="1300517"/>
            <a:ext cx="2459736" cy="429767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3C1FF02-99E3-4002-B080-6BA2E37A279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19" y="1300518"/>
            <a:ext cx="2466363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7232A8A-59D2-4728-95ED-25BA5B0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559CF6A-03F9-4899-AAEB-4C23603490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943B9727-2422-4D27-BD2E-387B9B97E9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B445A40-3B6B-4801-9931-73C4045AB6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7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B65BF604-2DF7-4A96-99DA-CFCE2AC4D2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3D31CDA-4B20-43D4-8137-72CDF282794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61280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D50FD9-0809-4324-AD13-8E7319870F2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3837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C2ADDFC-7416-4972-8566-F7BC3EEC9D9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339423" y="3578896"/>
            <a:ext cx="2459736" cy="2019300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972000" indent="-2286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152000" indent="-182563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FE255BB-53D4-49BC-AA85-394EDD303A4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58819" y="3603898"/>
            <a:ext cx="2466363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5D5774-E4EF-4314-B850-28525689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DAE413-4372-4F99-8E8E-349A6FA0F10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8819" y="3521120"/>
            <a:ext cx="5540424" cy="212423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0F03C0-523B-4555-B9F9-77291F8C0289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58819" y="1216968"/>
            <a:ext cx="5540424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DF3AC6-0BD0-4AC9-B759-C569D71A7D58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64889" y="3521120"/>
            <a:ext cx="5540424" cy="212423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434D79-2BE5-4B12-A105-392BBB144D11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64889" y="1216968"/>
            <a:ext cx="5540424" cy="204145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819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Tx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9991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54595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345577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5881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35529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68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346275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35881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35529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5068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346275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93A192-DB4B-4874-8D27-F87E6115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67CBA7-D0C0-4A1A-AACE-F6EE92617F4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58819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Tx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DA7105-842F-443C-AC21-7D0283D75F0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349991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DB9C371-CE51-4E88-82DD-FB8BDB1A8B01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3354595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B04CBCC-FEC4-4757-9B4C-F765175206F3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345577" y="5136011"/>
            <a:ext cx="2459736" cy="786384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5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493B15-8E3F-4010-B7AA-468E90C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5299" y="495300"/>
            <a:ext cx="6096000" cy="21931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88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88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8800" b="0" i="0" u="none" strike="noStrike" kern="1200" cap="all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8800" spc="-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6FEA1A-AE26-42F5-9A53-C2D5C631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137552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DC058CE-8CAB-4596-B39C-B90A39448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1409700"/>
            <a:ext cx="7939020" cy="2019300"/>
          </a:xfrm>
        </p:spPr>
        <p:txBody>
          <a:bodyPr tIns="0" anchor="t"/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5DA0A5D-D6CB-4EB3-B69B-7057666313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20" y="3848100"/>
            <a:ext cx="5600700" cy="529919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4B63F6-0234-442C-BE03-DD8F428D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820" y="4727872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DA021706-F1F1-44E2-86FB-5EA6B80654F9}" type="datetime4">
              <a:rPr lang="en-US" smtClean="0"/>
              <a:t>April 24,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20" y="3429001"/>
            <a:ext cx="11337880" cy="504112"/>
          </a:xfr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819" y="4681904"/>
            <a:ext cx="3367019" cy="683264"/>
          </a:xfrm>
        </p:spPr>
        <p:txBody>
          <a:bodyPr wrap="square" tIns="0" bIns="182880" anchor="t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731" y="5454432"/>
            <a:ext cx="3367019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C090737D-1C55-4B2F-8C92-80940351C36B}" type="datetime4">
              <a:rPr lang="en-US" smtClean="0"/>
              <a:t>April 24, 2023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F69A8E-D34D-41E5-A75A-1D77817E01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3848101"/>
            <a:ext cx="5600700" cy="276999"/>
          </a:xfrm>
        </p:spPr>
        <p:txBody>
          <a:bodyPr tIns="0" anchor="t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A33503-2C63-4C7D-B5CD-6B48A105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1409699"/>
            <a:ext cx="8348452" cy="978088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80" y="3848099"/>
            <a:ext cx="11700254" cy="504112"/>
          </a:xfr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0580" y="5105400"/>
            <a:ext cx="5523366" cy="404663"/>
          </a:xfrm>
        </p:spPr>
        <p:txBody>
          <a:bodyPr wrap="square" tIns="18288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517" y="6369208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9" y="3848100"/>
            <a:ext cx="11310017" cy="440044"/>
          </a:xfrm>
        </p:spPr>
        <p:txBody>
          <a:bodyPr tIns="0" anchor="t"/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17" y="6369208"/>
            <a:ext cx="1143000" cy="21376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7E4161-FFC3-4CB6-9A62-6A3DE15380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0580" y="5105400"/>
            <a:ext cx="5523366" cy="404663"/>
          </a:xfrm>
        </p:spPr>
        <p:txBody>
          <a:bodyPr wrap="square" tIns="182880" anchor="t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0" y="3429001"/>
            <a:ext cx="8382000" cy="1447799"/>
          </a:xfrm>
        </p:spPr>
        <p:txBody>
          <a:bodyPr tIns="0" anchor="t"/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20" y="4876800"/>
            <a:ext cx="8382000" cy="404663"/>
          </a:xfrm>
        </p:spPr>
        <p:txBody>
          <a:bodyPr tIns="182880" anchor="t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C95CF8-14AD-4DDA-8DE9-531DB3551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57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A7798-F3DB-43C4-B103-4253CC2C0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7436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347" imgH="348" progId="TCLayout.ActiveDocument.1">
                  <p:embed/>
                </p:oleObj>
              </mc:Choice>
              <mc:Fallback>
                <p:oleObj name="think-cell Slide" r:id="rId4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A7798-F3DB-43C4-B103-4253CC2C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42B51-3222-4383-9C98-1E5D34F0910A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1" y="399764"/>
            <a:ext cx="11391902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11" y="1177684"/>
            <a:ext cx="11391902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styles, 24pt</a:t>
            </a:r>
          </a:p>
          <a:p>
            <a:pPr lvl="1"/>
            <a:r>
              <a:rPr lang="en-US" dirty="0"/>
              <a:t>Second level, 22pt</a:t>
            </a:r>
          </a:p>
          <a:p>
            <a:pPr lvl="2"/>
            <a:r>
              <a:rPr lang="en-US" dirty="0"/>
              <a:t>Third level, 20pt</a:t>
            </a:r>
          </a:p>
          <a:p>
            <a:pPr lvl="3"/>
            <a:r>
              <a:rPr lang="en-US" dirty="0"/>
              <a:t>Fourth level, 18pt</a:t>
            </a:r>
          </a:p>
          <a:p>
            <a:pPr lvl="4"/>
            <a:r>
              <a:rPr lang="en-US" dirty="0"/>
              <a:t>Fifth level,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368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8DD887E-96DC-4944-9F40-77BD91C30C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389" y="6464368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©2022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09" r:id="rId3"/>
    <p:sldLayoutId id="2147483675" r:id="rId4"/>
    <p:sldLayoutId id="2147483679" r:id="rId5"/>
    <p:sldLayoutId id="2147483651" r:id="rId6"/>
    <p:sldLayoutId id="2147483666" r:id="rId7"/>
    <p:sldLayoutId id="2147483667" r:id="rId8"/>
    <p:sldLayoutId id="2147483673" r:id="rId9"/>
    <p:sldLayoutId id="2147483674" r:id="rId10"/>
    <p:sldLayoutId id="2147483678" r:id="rId11"/>
    <p:sldLayoutId id="2147483711" r:id="rId12"/>
    <p:sldLayoutId id="2147483665" r:id="rId13"/>
    <p:sldLayoutId id="2147483657" r:id="rId14"/>
    <p:sldLayoutId id="2147483670" r:id="rId15"/>
    <p:sldLayoutId id="2147483650" r:id="rId16"/>
    <p:sldLayoutId id="2147483656" r:id="rId17"/>
    <p:sldLayoutId id="2147483664" r:id="rId18"/>
    <p:sldLayoutId id="2147483661" r:id="rId19"/>
    <p:sldLayoutId id="2147483658" r:id="rId20"/>
    <p:sldLayoutId id="2147483662" r:id="rId21"/>
    <p:sldLayoutId id="2147483659" r:id="rId22"/>
    <p:sldLayoutId id="2147483663" r:id="rId23"/>
    <p:sldLayoutId id="2147483660" r:id="rId24"/>
    <p:sldLayoutId id="2147483654" r:id="rId25"/>
    <p:sldLayoutId id="2147483655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10" r:id="rId39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342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342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342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Courier New" panose="02070309020205020404" pitchFamily="49" charset="0"/>
        <a:buChar char="o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9FCC3B"/>
          </p15:clr>
        </p15:guide>
        <p15:guide id="3" orient="horz" pos="312" userDrawn="1">
          <p15:clr>
            <a:srgbClr val="9FCC3B"/>
          </p15:clr>
        </p15:guide>
        <p15:guide id="4" orient="horz" pos="4008" userDrawn="1">
          <p15:clr>
            <a:srgbClr val="FDE53C"/>
          </p15:clr>
        </p15:guide>
        <p15:guide id="6" pos="7368" userDrawn="1">
          <p15:clr>
            <a:srgbClr val="9FCC3B"/>
          </p15:clr>
        </p15:guide>
        <p15:guide id="7" orient="horz" pos="3696" userDrawn="1">
          <p15:clr>
            <a:srgbClr val="9FCC3B"/>
          </p15:clr>
        </p15:guide>
        <p15:guide id="9" orient="horz" pos="576" userDrawn="1">
          <p15:clr>
            <a:srgbClr val="9FCC3B"/>
          </p15:clr>
        </p15:guide>
        <p15:guide id="10" orient="horz" pos="888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768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31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20.xml"/><Relationship Id="rId16" Type="http://schemas.openxmlformats.org/officeDocument/2006/relationships/image" Target="../media/image33.png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.emf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9" y="1409700"/>
            <a:ext cx="8268987" cy="20193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HF800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altLang="zh-CN" dirty="0" err="1">
                <a:cs typeface="Arial"/>
              </a:rPr>
              <a:t>Scaner</a:t>
            </a:r>
            <a:br>
              <a:rPr lang="en-US" altLang="zh-CN" dirty="0">
                <a:cs typeface="Arial"/>
              </a:rPr>
            </a:br>
            <a:r>
              <a:rPr lang="en-US" altLang="zh-CN" dirty="0">
                <a:cs typeface="Arial"/>
              </a:rPr>
              <a:t>Industrial</a:t>
            </a:r>
            <a:br>
              <a:rPr lang="en-US" altLang="zh-CN" dirty="0">
                <a:cs typeface="Arial"/>
              </a:rPr>
            </a:br>
            <a:r>
              <a:rPr lang="en-US" altLang="zh-CN" dirty="0">
                <a:cs typeface="Arial"/>
              </a:rPr>
              <a:t>Fix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67286C6-EE84-49FB-80ED-89E9CA40B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20" y="3429000"/>
            <a:ext cx="5600700" cy="529919"/>
          </a:xfrm>
        </p:spPr>
        <p:txBody>
          <a:bodyPr/>
          <a:lstStyle/>
          <a:p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generala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4E18BE-06F0-4A0F-B959-AEE9394047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8937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4E18BE-06F0-4A0F-B959-AEE939404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592975B-8437-403E-ADEF-FE4B22D844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US" dirty="0" err="1"/>
              <a:t>Beneficii</a:t>
            </a:r>
            <a:r>
              <a:rPr lang="en-US" dirty="0"/>
              <a:t> de </a:t>
            </a:r>
            <a:r>
              <a:rPr lang="en-US" dirty="0" err="1"/>
              <a:t>performanță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EE48-EE08-4D89-AC25-923735F324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683" y="1273220"/>
            <a:ext cx="5158753" cy="4267772"/>
          </a:xfrm>
        </p:spPr>
        <p:txBody>
          <a:bodyPr/>
          <a:lstStyle/>
          <a:p>
            <a:r>
              <a:rPr lang="en-US" dirty="0"/>
              <a:t>Element de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Element de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Senzor</a:t>
            </a:r>
            <a:r>
              <a:rPr lang="en-US" b="0" dirty="0"/>
              <a:t> de imagine de 0,5 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Capabilitati</a:t>
            </a:r>
            <a:r>
              <a:rPr lang="en-US" b="0" dirty="0"/>
              <a:t> DPM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Pregătit</a:t>
            </a:r>
            <a:r>
              <a:rPr lang="en-US" b="0" dirty="0"/>
              <a:t> pentru </a:t>
            </a:r>
            <a:r>
              <a:rPr lang="en-US" b="0" dirty="0" err="1"/>
              <a:t>rețea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Toleranță</a:t>
            </a:r>
            <a:r>
              <a:rPr lang="en-US" b="0" dirty="0"/>
              <a:t> </a:t>
            </a:r>
            <a:r>
              <a:rPr lang="en-US" b="0" dirty="0" err="1"/>
              <a:t>bună</a:t>
            </a:r>
            <a:r>
              <a:rPr lang="en-US" b="0" dirty="0"/>
              <a:t> la </a:t>
            </a:r>
            <a:r>
              <a:rPr lang="en-US" b="0" dirty="0" err="1"/>
              <a:t>mișcare</a:t>
            </a:r>
            <a:r>
              <a:rPr lang="en-US" b="0" dirty="0"/>
              <a:t> la </a:t>
            </a:r>
            <a:r>
              <a:rPr lang="en-US" b="0" dirty="0" err="1"/>
              <a:t>codurile</a:t>
            </a:r>
            <a:r>
              <a:rPr lang="en-US" b="0" dirty="0"/>
              <a:t> de bare </a:t>
            </a:r>
            <a:r>
              <a:rPr lang="en-US" b="0" dirty="0" err="1"/>
              <a:t>dificile</a:t>
            </a:r>
            <a:r>
              <a:rPr lang="en-US" b="0" dirty="0"/>
              <a:t> (</a:t>
            </a:r>
            <a:r>
              <a:rPr lang="en-US" b="0" dirty="0" err="1"/>
              <a:t>până</a:t>
            </a:r>
            <a:r>
              <a:rPr lang="en-US" b="0" dirty="0"/>
              <a:t> la 4 m/s)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Contrast de </a:t>
            </a:r>
            <a:r>
              <a:rPr lang="en-US" b="0" dirty="0" err="1"/>
              <a:t>imprimare</a:t>
            </a:r>
            <a:r>
              <a:rPr lang="en-US" b="0" dirty="0"/>
              <a:t> </a:t>
            </a:r>
            <a:r>
              <a:rPr lang="en-US" b="0" dirty="0" err="1"/>
              <a:t>până</a:t>
            </a:r>
            <a:r>
              <a:rPr lang="en-US" b="0" dirty="0"/>
              <a:t> la 20%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332F2-A315-4221-8E30-08AD8083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 descr="A picture containing projector, adapter&#10;&#10;Description automatically generated">
            <a:extLst>
              <a:ext uri="{FF2B5EF4-FFF2-40B4-BE49-F238E27FC236}">
                <a16:creationId xmlns:a16="http://schemas.microsoft.com/office/drawing/2014/main" id="{CDC9AB1A-58E3-0445-8649-265C0A40F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2" y="3555229"/>
            <a:ext cx="6007098" cy="2634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94118-0CDC-4BFF-84BF-5F09FB36388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8566" y="1273220"/>
            <a:ext cx="5489645" cy="2083044"/>
          </a:xfrm>
        </p:spPr>
        <p:txBody>
          <a:bodyPr/>
          <a:lstStyle/>
          <a:p>
            <a:pPr fontAlgn="auto"/>
            <a:r>
              <a:rPr lang="en-US" dirty="0" err="1"/>
              <a:t>Beneficii</a:t>
            </a:r>
            <a:r>
              <a:rPr lang="en-US" dirty="0"/>
              <a:t> pentru client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Productivitate</a:t>
            </a:r>
            <a:r>
              <a:rPr lang="en-US" b="0" dirty="0"/>
              <a:t> </a:t>
            </a:r>
            <a:r>
              <a:rPr lang="en-US" b="0" dirty="0" err="1"/>
              <a:t>crescuta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Scanare</a:t>
            </a:r>
            <a:r>
              <a:rPr lang="en-US" b="0" dirty="0"/>
              <a:t> </a:t>
            </a:r>
            <a:r>
              <a:rPr lang="en-US" b="0" dirty="0" err="1"/>
              <a:t>rapidă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Performanță</a:t>
            </a:r>
            <a:r>
              <a:rPr lang="en-US" b="0" dirty="0"/>
              <a:t> </a:t>
            </a:r>
            <a:r>
              <a:rPr lang="en-US" b="0" dirty="0" err="1"/>
              <a:t>puternică</a:t>
            </a:r>
            <a:r>
              <a:rPr lang="en-US" b="0" dirty="0"/>
              <a:t> la </a:t>
            </a:r>
            <a:r>
              <a:rPr lang="en-US" b="0" dirty="0" err="1"/>
              <a:t>calitate</a:t>
            </a:r>
            <a:r>
              <a:rPr lang="en-US" b="0" dirty="0"/>
              <a:t> </a:t>
            </a:r>
            <a:r>
              <a:rPr lang="en-US" b="0" dirty="0" err="1"/>
              <a:t>slabă</a:t>
            </a:r>
            <a:r>
              <a:rPr lang="en-US" b="0" dirty="0"/>
              <a:t>     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Codurile</a:t>
            </a:r>
            <a:r>
              <a:rPr lang="en-US" b="0" dirty="0"/>
              <a:t> de bare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/>
              <a:t>Mai </a:t>
            </a:r>
            <a:r>
              <a:rPr lang="en-US" b="0" dirty="0" err="1"/>
              <a:t>puține</a:t>
            </a:r>
            <a:r>
              <a:rPr lang="en-US" b="0" dirty="0"/>
              <a:t> </a:t>
            </a:r>
            <a:r>
              <a:rPr lang="en-US" b="0" dirty="0" err="1"/>
              <a:t>scanări</a:t>
            </a:r>
            <a:r>
              <a:rPr lang="en-US" b="0" dirty="0"/>
              <a:t> </a:t>
            </a:r>
            <a:r>
              <a:rPr lang="en-US" b="0" dirty="0" err="1"/>
              <a:t>eșuateConfigurare</a:t>
            </a:r>
            <a:r>
              <a:rPr lang="en-US" b="0" dirty="0"/>
              <a:t> </a:t>
            </a:r>
            <a:r>
              <a:rPr lang="en-US" b="0" dirty="0" err="1"/>
              <a:t>simplă</a:t>
            </a:r>
            <a:endParaRPr lang="en-US" b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680D53-60DD-467D-BEC9-3253DC350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Productivitate</a:t>
            </a:r>
            <a:r>
              <a:rPr lang="en-US" dirty="0"/>
              <a:t> </a:t>
            </a:r>
            <a:r>
              <a:rPr lang="en-US" dirty="0" err="1"/>
              <a:t>crescută</a:t>
            </a:r>
            <a:r>
              <a:rPr lang="en-US" dirty="0"/>
              <a:t>, </a:t>
            </a:r>
            <a:r>
              <a:rPr lang="en-US" dirty="0" err="1"/>
              <a:t>performanță</a:t>
            </a:r>
            <a:r>
              <a:rPr lang="en-US" dirty="0"/>
              <a:t> </a:t>
            </a:r>
            <a:r>
              <a:rPr lang="en-US" dirty="0" err="1"/>
              <a:t>extremă</a:t>
            </a:r>
            <a:r>
              <a:rPr lang="en-US" dirty="0"/>
              <a:t>, </a:t>
            </a:r>
            <a:r>
              <a:rPr lang="en-US" dirty="0" err="1"/>
              <a:t>interacțiune</a:t>
            </a:r>
            <a:r>
              <a:rPr lang="en-US" dirty="0"/>
              <a:t> de </a:t>
            </a:r>
            <a:r>
              <a:rPr lang="en-US" dirty="0" err="1"/>
              <a:t>încredere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10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523A24-27E5-F242-9E54-3B2CFF9A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C941-F431-7F4C-8CBA-8BF3A6428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Instalare și configurare flexibile, rezistente la viitor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145E4-A60F-DC4B-9674-0DA64DAE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GB" dirty="0" err="1"/>
              <a:t>Beneficii</a:t>
            </a:r>
            <a:r>
              <a:rPr lang="en-GB" dirty="0"/>
              <a:t> </a:t>
            </a:r>
            <a:r>
              <a:rPr lang="en-GB" dirty="0" err="1"/>
              <a:t>flexibile</a:t>
            </a:r>
            <a:r>
              <a:rPr lang="en-GB" dirty="0"/>
              <a:t> de </a:t>
            </a:r>
            <a:r>
              <a:rPr lang="en-GB" dirty="0" err="1"/>
              <a:t>instalare</a:t>
            </a:r>
            <a:endParaRPr lang="en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BB1A8-0758-F14E-B7EC-18355AB146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z="3200" dirty="0"/>
              <a:t>Element de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Design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Planuri</a:t>
            </a:r>
            <a:r>
              <a:rPr lang="en-US" b="0" dirty="0"/>
              <a:t> de </a:t>
            </a:r>
            <a:r>
              <a:rPr lang="en-US" b="0" dirty="0" err="1"/>
              <a:t>scanare</a:t>
            </a:r>
            <a:r>
              <a:rPr lang="en-US" b="0" dirty="0"/>
              <a:t> </a:t>
            </a:r>
            <a:r>
              <a:rPr lang="en-US" b="0" dirty="0" err="1"/>
              <a:t>orizontale</a:t>
            </a:r>
            <a:r>
              <a:rPr lang="en-US" b="0" dirty="0"/>
              <a:t> </a:t>
            </a:r>
            <a:r>
              <a:rPr lang="en-US" b="0" dirty="0" err="1"/>
              <a:t>sau</a:t>
            </a:r>
            <a:r>
              <a:rPr lang="en-US" b="0" dirty="0"/>
              <a:t> </a:t>
            </a:r>
            <a:r>
              <a:rPr lang="en-US" b="0" dirty="0" err="1"/>
              <a:t>verticale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Software </a:t>
            </a:r>
            <a:r>
              <a:rPr lang="en-US" b="0" dirty="0" err="1"/>
              <a:t>DataMax</a:t>
            </a:r>
            <a:r>
              <a:rPr lang="en-US" b="0" dirty="0"/>
              <a:t> și </a:t>
            </a:r>
            <a:r>
              <a:rPr lang="en-US" b="0" dirty="0" err="1"/>
              <a:t>instrumente</a:t>
            </a:r>
            <a:r>
              <a:rPr lang="en-US" b="0" dirty="0"/>
              <a:t> de </a:t>
            </a:r>
            <a:r>
              <a:rPr lang="en-US" b="0" dirty="0" err="1"/>
              <a:t>configurare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Porturi</a:t>
            </a:r>
            <a:r>
              <a:rPr lang="en-US" b="0" dirty="0"/>
              <a:t> I/O pentru </a:t>
            </a:r>
            <a:r>
              <a:rPr lang="en-US" b="0" dirty="0" err="1"/>
              <a:t>integrare</a:t>
            </a:r>
            <a:r>
              <a:rPr lang="en-US" b="0" dirty="0"/>
              <a:t> </a:t>
            </a:r>
            <a:r>
              <a:rPr lang="en-US" b="0" dirty="0" err="1"/>
              <a:t>inteligentă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Opțiuni</a:t>
            </a:r>
            <a:r>
              <a:rPr lang="en-US" b="0" dirty="0"/>
              <a:t> de </a:t>
            </a:r>
            <a:r>
              <a:rPr lang="en-US" b="0" dirty="0" err="1"/>
              <a:t>iluminare</a:t>
            </a:r>
            <a:r>
              <a:rPr lang="en-US" b="0" dirty="0"/>
              <a:t> </a:t>
            </a:r>
            <a:r>
              <a:rPr lang="en-US" b="0" dirty="0" err="1"/>
              <a:t>auxiliară</a:t>
            </a:r>
            <a:r>
              <a:rPr lang="en-US" b="0" dirty="0"/>
              <a:t> pentru </a:t>
            </a:r>
            <a:r>
              <a:rPr lang="en-US" b="0" dirty="0" err="1"/>
              <a:t>performanțe</a:t>
            </a:r>
            <a:r>
              <a:rPr lang="en-US" b="0" dirty="0"/>
              <a:t> </a:t>
            </a:r>
            <a:r>
              <a:rPr lang="en-US" b="0" dirty="0" err="1"/>
              <a:t>bune</a:t>
            </a:r>
            <a:r>
              <a:rPr lang="en-US" b="0" dirty="0"/>
              <a:t> în </a:t>
            </a:r>
            <a:r>
              <a:rPr lang="en-US" b="0" dirty="0" err="1"/>
              <a:t>medii</a:t>
            </a:r>
            <a:r>
              <a:rPr lang="en-US" b="0" dirty="0"/>
              <a:t> cu </a:t>
            </a:r>
            <a:r>
              <a:rPr lang="en-US" b="0" dirty="0" err="1"/>
              <a:t>lumină</a:t>
            </a:r>
            <a:r>
              <a:rPr lang="en-US" b="0" dirty="0"/>
              <a:t> </a:t>
            </a:r>
            <a:r>
              <a:rPr lang="en-US" b="0" dirty="0" err="1"/>
              <a:t>scăzută</a:t>
            </a:r>
            <a:endParaRPr lang="en-RO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479C3-0B95-AD4B-970A-97CFF6625798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fontAlgn="auto"/>
            <a:r>
              <a:rPr lang="en-US" sz="3200" dirty="0" err="1"/>
              <a:t>Beneficii</a:t>
            </a:r>
            <a:r>
              <a:rPr lang="en-US" sz="3200" dirty="0"/>
              <a:t> pentru client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Instalare</a:t>
            </a:r>
            <a:r>
              <a:rPr lang="en-US" b="0" dirty="0"/>
              <a:t> </a:t>
            </a:r>
            <a:r>
              <a:rPr lang="en-US" b="0" dirty="0" err="1"/>
              <a:t>flexibilă</a:t>
            </a:r>
            <a:r>
              <a:rPr lang="en-US" b="0" dirty="0"/>
              <a:t> și </a:t>
            </a:r>
            <a:r>
              <a:rPr lang="en-US" b="0" dirty="0" err="1"/>
              <a:t>simplă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Opțiuni</a:t>
            </a:r>
            <a:r>
              <a:rPr lang="en-US" b="0" dirty="0"/>
              <a:t> </a:t>
            </a:r>
            <a:r>
              <a:rPr lang="en-US" b="0" dirty="0" err="1"/>
              <a:t>ușoare</a:t>
            </a:r>
            <a:r>
              <a:rPr lang="en-US" b="0" dirty="0"/>
              <a:t> de </a:t>
            </a:r>
            <a:r>
              <a:rPr lang="en-US" b="0" dirty="0" err="1"/>
              <a:t>plasare</a:t>
            </a:r>
            <a:r>
              <a:rPr lang="en-US" b="0" dirty="0"/>
              <a:t> care se </a:t>
            </a:r>
            <a:r>
              <a:rPr lang="en-US" b="0" dirty="0" err="1"/>
              <a:t>potrivesc</a:t>
            </a:r>
            <a:r>
              <a:rPr lang="en-US" b="0" dirty="0"/>
              <a:t> cu </a:t>
            </a:r>
            <a:r>
              <a:rPr lang="en-US" b="0" dirty="0" err="1"/>
              <a:t>majoritatea</a:t>
            </a:r>
            <a:r>
              <a:rPr lang="en-US" b="0" dirty="0"/>
              <a:t> </a:t>
            </a:r>
            <a:r>
              <a:rPr lang="en-US" b="0" dirty="0" err="1"/>
              <a:t>setărilor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Configurare</a:t>
            </a:r>
            <a:r>
              <a:rPr lang="en-US" b="0" dirty="0"/>
              <a:t> și </a:t>
            </a:r>
            <a:r>
              <a:rPr lang="en-US" b="0" dirty="0" err="1"/>
              <a:t>configurare</a:t>
            </a:r>
            <a:r>
              <a:rPr lang="en-US" b="0" dirty="0"/>
              <a:t> </a:t>
            </a:r>
            <a:r>
              <a:rPr lang="en-US" b="0" dirty="0" err="1"/>
              <a:t>ușoară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Utilizați</a:t>
            </a:r>
            <a:r>
              <a:rPr lang="en-US" b="0" dirty="0"/>
              <a:t> </a:t>
            </a:r>
            <a:r>
              <a:rPr lang="en-US" b="0" dirty="0" err="1"/>
              <a:t>datele</a:t>
            </a:r>
            <a:r>
              <a:rPr lang="en-US" b="0" dirty="0"/>
              <a:t> de </a:t>
            </a:r>
            <a:r>
              <a:rPr lang="en-US" b="0" dirty="0" err="1"/>
              <a:t>scanare</a:t>
            </a:r>
            <a:r>
              <a:rPr lang="en-US" b="0" dirty="0"/>
              <a:t> pentru a </a:t>
            </a:r>
            <a:r>
              <a:rPr lang="en-US" b="0" dirty="0" err="1"/>
              <a:t>controla</a:t>
            </a:r>
            <a:r>
              <a:rPr lang="en-US" b="0" dirty="0"/>
              <a:t> </a:t>
            </a:r>
            <a:r>
              <a:rPr lang="en-US" b="0" dirty="0" err="1"/>
              <a:t>mai</a:t>
            </a:r>
            <a:r>
              <a:rPr lang="en-US" b="0" dirty="0"/>
              <a:t> bine </a:t>
            </a:r>
            <a:r>
              <a:rPr lang="en-US" b="0" dirty="0" err="1"/>
              <a:t>procesul</a:t>
            </a:r>
            <a:r>
              <a:rPr lang="en-US" b="0" dirty="0"/>
              <a:t> de </a:t>
            </a:r>
            <a:r>
              <a:rPr lang="en-US" b="0" dirty="0" err="1"/>
              <a:t>producție</a:t>
            </a:r>
            <a:endParaRPr lang="en-US" b="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b="0" dirty="0" err="1"/>
              <a:t>Actualizați</a:t>
            </a:r>
            <a:r>
              <a:rPr lang="en-US" b="0" dirty="0"/>
              <a:t> </a:t>
            </a:r>
            <a:r>
              <a:rPr lang="en-US" b="0" dirty="0" err="1"/>
              <a:t>iluminarea</a:t>
            </a:r>
            <a:r>
              <a:rPr lang="en-US" b="0" dirty="0"/>
              <a:t> pentru a </a:t>
            </a:r>
            <a:r>
              <a:rPr lang="en-US" b="0" dirty="0" err="1"/>
              <a:t>satisface</a:t>
            </a:r>
            <a:r>
              <a:rPr lang="en-US" b="0" dirty="0"/>
              <a:t> </a:t>
            </a:r>
            <a:r>
              <a:rPr lang="en-US" b="0" dirty="0" err="1"/>
              <a:t>nevoile</a:t>
            </a:r>
            <a:r>
              <a:rPr lang="en-US" b="0" dirty="0"/>
              <a:t> </a:t>
            </a:r>
            <a:r>
              <a:rPr lang="en-US" b="0" dirty="0" err="1"/>
              <a:t>viitoare</a:t>
            </a:r>
            <a:r>
              <a:rPr lang="en-US" b="0" dirty="0"/>
              <a:t> </a:t>
            </a:r>
            <a:r>
              <a:rPr lang="en-US" b="0" dirty="0" err="1"/>
              <a:t>fără</a:t>
            </a:r>
            <a:r>
              <a:rPr lang="en-US" b="0" dirty="0"/>
              <a:t> a </a:t>
            </a:r>
            <a:r>
              <a:rPr lang="en-US" b="0" dirty="0" err="1"/>
              <a:t>înlocui</a:t>
            </a:r>
            <a:r>
              <a:rPr lang="en-US" b="0" dirty="0"/>
              <a:t> </a:t>
            </a:r>
            <a:r>
              <a:rPr lang="en-US" b="0" dirty="0" err="1"/>
              <a:t>scanerul</a:t>
            </a:r>
            <a:endParaRPr lang="en-RO" b="0" dirty="0"/>
          </a:p>
        </p:txBody>
      </p:sp>
    </p:spTree>
    <p:extLst>
      <p:ext uri="{BB962C8B-B14F-4D97-AF65-F5344CB8AC3E}">
        <p14:creationId xmlns:p14="http://schemas.microsoft.com/office/powerpoint/2010/main" val="275116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00A55-7BDC-1641-8ECE-C4EF28E1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368" y="6480164"/>
            <a:ext cx="496945" cy="2376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624AA-03E3-1C48-A864-34461F446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3" r="2828" b="-1"/>
          <a:stretch/>
        </p:blipFill>
        <p:spPr>
          <a:xfrm>
            <a:off x="6324600" y="1273218"/>
            <a:ext cx="5372100" cy="4215793"/>
          </a:xfrm>
          <a:prstGeom prst="rect">
            <a:avLst/>
          </a:prstGeom>
          <a:noFill/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BE0D4FB7-AE2B-F04A-BC77-C1021DE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t-BR" kern="1200" cap="all" spc="-150" baseline="0" dirty="0">
                <a:latin typeface="+mj-lt"/>
                <a:ea typeface="+mj-ea"/>
                <a:cs typeface="+mj-cs"/>
              </a:rPr>
              <a:t>Studiu de caz 1: Producția de electronice</a:t>
            </a:r>
            <a:endParaRPr lang="en-US" kern="1200" cap="all" spc="-1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733E16A-6397-694E-906A-1E7301C4A0DD}"/>
              </a:ext>
            </a:extLst>
          </p:cNvPr>
          <p:cNvSpPr txBox="1">
            <a:spLocks/>
          </p:cNvSpPr>
          <p:nvPr/>
        </p:nvSpPr>
        <p:spPr>
          <a:xfrm>
            <a:off x="358819" y="1273220"/>
            <a:ext cx="5823772" cy="528344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Aplicație</a:t>
            </a:r>
            <a:r>
              <a:rPr lang="en-US" sz="2000" dirty="0"/>
              <a:t>: </a:t>
            </a:r>
            <a:r>
              <a:rPr lang="en-US" sz="2000" b="0" dirty="0" err="1"/>
              <a:t>asamblare</a:t>
            </a:r>
            <a:r>
              <a:rPr lang="en-US" sz="2000" b="0" dirty="0"/>
              <a:t> PC. În </a:t>
            </a:r>
            <a:r>
              <a:rPr lang="en-US" sz="2000" b="0" dirty="0" err="1"/>
              <a:t>timpul</a:t>
            </a:r>
            <a:r>
              <a:rPr lang="en-US" sz="2000" b="0" dirty="0"/>
              <a:t> </a:t>
            </a:r>
            <a:r>
              <a:rPr lang="en-US" sz="2000" b="0" dirty="0" err="1"/>
              <a:t>asamblarii</a:t>
            </a:r>
            <a:r>
              <a:rPr lang="en-US" sz="2000" b="0" dirty="0"/>
              <a:t>, </a:t>
            </a:r>
            <a:r>
              <a:rPr lang="en-US" sz="2000" b="0" dirty="0" err="1"/>
              <a:t>componentele</a:t>
            </a:r>
            <a:r>
              <a:rPr lang="en-US" sz="2000" b="0" dirty="0"/>
              <a:t> trebuie să fie </a:t>
            </a:r>
            <a:r>
              <a:rPr lang="en-US" sz="2000" b="0" dirty="0" err="1"/>
              <a:t>urmăribile</a:t>
            </a:r>
            <a:r>
              <a:rPr lang="en-US" sz="2000" b="0" dirty="0"/>
              <a:t>. </a:t>
            </a:r>
            <a:r>
              <a:rPr lang="en-US" sz="2000" b="0" dirty="0" err="1"/>
              <a:t>Decodificarea</a:t>
            </a:r>
            <a:r>
              <a:rPr lang="en-US" sz="2000" b="0" dirty="0"/>
              <a:t> se </a:t>
            </a:r>
            <a:r>
              <a:rPr lang="en-US" sz="2000" b="0" dirty="0" err="1"/>
              <a:t>realizează</a:t>
            </a:r>
            <a:r>
              <a:rPr lang="en-US" sz="2000" b="0" dirty="0"/>
              <a:t> pe </a:t>
            </a:r>
            <a:r>
              <a:rPr lang="en-US" sz="2000" b="0" dirty="0" err="1"/>
              <a:t>transportorul</a:t>
            </a:r>
            <a:r>
              <a:rPr lang="en-US" sz="2000" b="0" dirty="0"/>
              <a:t> </a:t>
            </a:r>
            <a:r>
              <a:rPr lang="en-US" sz="2000" b="0" dirty="0" err="1"/>
              <a:t>liniei</a:t>
            </a:r>
            <a:r>
              <a:rPr lang="en-US" sz="2000" b="0" dirty="0"/>
              <a:t> de </a:t>
            </a:r>
            <a:r>
              <a:rPr lang="en-US" sz="2000" b="0" dirty="0" err="1"/>
              <a:t>producție</a:t>
            </a:r>
            <a:r>
              <a:rPr lang="en-US" sz="2000" b="0" dirty="0"/>
              <a:t> a </a:t>
            </a:r>
            <a:r>
              <a:rPr lang="en-US" sz="2000" b="0" dirty="0" err="1"/>
              <a:t>clientului</a:t>
            </a:r>
            <a:r>
              <a:rPr lang="en-US" sz="2000" b="0" dirty="0"/>
              <a:t>, </a:t>
            </a:r>
            <a:r>
              <a:rPr lang="en-US" sz="2000" b="0" dirty="0" err="1"/>
              <a:t>deplasându</a:t>
            </a:r>
            <a:r>
              <a:rPr lang="en-US" sz="2000" b="0" dirty="0"/>
              <a:t>-se la 0,3 m/s.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concurentului</a:t>
            </a:r>
            <a:r>
              <a:rPr lang="en-US" sz="2000" dirty="0"/>
              <a:t> vs. </a:t>
            </a: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Honeywell: </a:t>
            </a:r>
            <a:r>
              <a:rPr lang="en-US" sz="2000" b="0" dirty="0"/>
              <a:t>Datalogic Matrix 300N </a:t>
            </a:r>
            <a:r>
              <a:rPr lang="en-US" sz="2000" b="0" dirty="0" err="1"/>
              <a:t>față</a:t>
            </a:r>
            <a:r>
              <a:rPr lang="en-US" sz="2000" b="0" dirty="0"/>
              <a:t> de Honeywell HF800-SR (2)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Beneficii</a:t>
            </a:r>
            <a:r>
              <a:rPr lang="en-US" sz="2000" dirty="0"/>
              <a:t> pentru client: </a:t>
            </a:r>
            <a:r>
              <a:rPr lang="en-US" sz="2000" b="0" dirty="0" err="1"/>
              <a:t>Combinația</a:t>
            </a:r>
            <a:r>
              <a:rPr lang="en-US" sz="2000" b="0" dirty="0"/>
              <a:t> a </a:t>
            </a:r>
            <a:r>
              <a:rPr lang="en-US" sz="2000" b="0" dirty="0" err="1"/>
              <a:t>două</a:t>
            </a:r>
            <a:r>
              <a:rPr lang="en-US" sz="2000" b="0" dirty="0"/>
              <a:t> </a:t>
            </a:r>
            <a:r>
              <a:rPr lang="en-US" sz="2000" b="0" dirty="0" err="1"/>
              <a:t>scanere</a:t>
            </a:r>
            <a:r>
              <a:rPr lang="en-US" sz="2000" b="0" dirty="0"/>
              <a:t> HF800-SR </a:t>
            </a:r>
            <a:r>
              <a:rPr lang="en-US" sz="2000" b="0" dirty="0" err="1"/>
              <a:t>permite</a:t>
            </a:r>
            <a:r>
              <a:rPr lang="en-US" sz="2000" b="0" dirty="0"/>
              <a:t> </a:t>
            </a:r>
            <a:r>
              <a:rPr lang="en-US" sz="2000" b="0" dirty="0" err="1"/>
              <a:t>scanarea</a:t>
            </a:r>
            <a:r>
              <a:rPr lang="en-US" sz="2000" b="0" dirty="0"/>
              <a:t> la un FOV </a:t>
            </a:r>
            <a:r>
              <a:rPr lang="en-US" sz="2000" b="0" dirty="0" err="1"/>
              <a:t>larg</a:t>
            </a:r>
            <a:r>
              <a:rPr lang="en-US" sz="2000" b="0" dirty="0"/>
              <a:t> la un </a:t>
            </a:r>
            <a:r>
              <a:rPr lang="en-US" sz="2000" b="0" dirty="0" err="1"/>
              <a:t>preț</a:t>
            </a:r>
            <a:r>
              <a:rPr lang="en-US" sz="2000" b="0" dirty="0"/>
              <a:t> </a:t>
            </a:r>
            <a:r>
              <a:rPr lang="en-US" sz="2000" b="0" dirty="0" err="1"/>
              <a:t>mai</a:t>
            </a:r>
            <a:r>
              <a:rPr lang="en-US" sz="2000" b="0" dirty="0"/>
              <a:t> mic </a:t>
            </a:r>
            <a:r>
              <a:rPr lang="en-US" sz="2000" b="0" dirty="0" err="1"/>
              <a:t>decât</a:t>
            </a:r>
            <a:r>
              <a:rPr lang="en-US" sz="2000" b="0" dirty="0"/>
              <a:t> Datalogic. În </a:t>
            </a:r>
            <a:r>
              <a:rPr lang="en-US" sz="2000" b="0" dirty="0" err="1"/>
              <a:t>acest</a:t>
            </a:r>
            <a:r>
              <a:rPr lang="en-US" sz="2000" b="0" dirty="0"/>
              <a:t> </a:t>
            </a:r>
            <a:r>
              <a:rPr lang="en-US" sz="2000" b="0" dirty="0" err="1"/>
              <a:t>caz</a:t>
            </a:r>
            <a:r>
              <a:rPr lang="en-US" sz="2000" b="0" dirty="0"/>
              <a:t>, HF800 a </a:t>
            </a:r>
            <a:r>
              <a:rPr lang="en-US" sz="2000" b="0" dirty="0" err="1"/>
              <a:t>înlocuit</a:t>
            </a:r>
            <a:r>
              <a:rPr lang="en-US" sz="2000" b="0" dirty="0"/>
              <a:t> </a:t>
            </a:r>
            <a:r>
              <a:rPr lang="en-US" sz="2000" b="0" dirty="0" err="1"/>
              <a:t>scanarea</a:t>
            </a:r>
            <a:r>
              <a:rPr lang="en-US" sz="2000" b="0" dirty="0"/>
              <a:t> </a:t>
            </a:r>
            <a:r>
              <a:rPr lang="en-US" sz="2000" b="0" dirty="0" err="1"/>
              <a:t>manuală</a:t>
            </a:r>
            <a:r>
              <a:rPr lang="en-US" sz="2000" b="0" dirty="0"/>
              <a:t>, </a:t>
            </a:r>
            <a:r>
              <a:rPr lang="en-US" sz="2000" b="0" dirty="0" err="1"/>
              <a:t>eliberând</a:t>
            </a:r>
            <a:r>
              <a:rPr lang="en-US" sz="2000" b="0" dirty="0"/>
              <a:t> </a:t>
            </a:r>
            <a:r>
              <a:rPr lang="en-US" sz="2000" b="0" dirty="0" err="1"/>
              <a:t>forță</a:t>
            </a:r>
            <a:r>
              <a:rPr lang="en-US" sz="2000" b="0" dirty="0"/>
              <a:t> de </a:t>
            </a:r>
            <a:r>
              <a:rPr lang="en-US" sz="2000" b="0" dirty="0" err="1"/>
              <a:t>muncă</a:t>
            </a:r>
            <a:r>
              <a:rPr lang="en-US" sz="2000" b="0" dirty="0"/>
              <a:t> și </a:t>
            </a:r>
            <a:r>
              <a:rPr lang="en-US" sz="2000" b="0" dirty="0" err="1"/>
              <a:t>automatizând</a:t>
            </a:r>
            <a:r>
              <a:rPr lang="en-US" sz="2000" b="0" dirty="0"/>
              <a:t> </a:t>
            </a:r>
            <a:r>
              <a:rPr lang="en-US" sz="2000" b="0" dirty="0" err="1"/>
              <a:t>procesul</a:t>
            </a:r>
            <a:r>
              <a:rPr lang="en-US" sz="2000" b="0" dirty="0"/>
              <a:t> de </a:t>
            </a:r>
            <a:r>
              <a:rPr lang="en-US" sz="2000" b="0" dirty="0" err="1"/>
              <a:t>fabricație</a:t>
            </a:r>
            <a:r>
              <a:rPr lang="en-US" sz="2000" b="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000" b="0" dirty="0"/>
              <a:t>  </a:t>
            </a:r>
          </a:p>
          <a:p>
            <a:pPr>
              <a:spcAft>
                <a:spcPts val="600"/>
              </a:spcAft>
            </a:pPr>
            <a:endParaRPr lang="en-US" sz="2000" b="0" dirty="0"/>
          </a:p>
          <a:p>
            <a:pPr>
              <a:spcAft>
                <a:spcPts val="600"/>
              </a:spcAft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9817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00A55-7BDC-1641-8ECE-C4EF28E1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368" y="6480164"/>
            <a:ext cx="496945" cy="2376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E0D4FB7-AE2B-F04A-BC77-C1021DE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t-BR" kern="1200" cap="all" spc="-150" baseline="0" dirty="0">
                <a:latin typeface="+mj-lt"/>
                <a:ea typeface="+mj-ea"/>
                <a:cs typeface="+mj-cs"/>
              </a:rPr>
              <a:t>Studiu de caz 2: Producția de electronice</a:t>
            </a:r>
            <a:endParaRPr lang="en-US" kern="1200" cap="all" spc="-1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733E16A-6397-694E-906A-1E7301C4A0DD}"/>
              </a:ext>
            </a:extLst>
          </p:cNvPr>
          <p:cNvSpPr txBox="1">
            <a:spLocks/>
          </p:cNvSpPr>
          <p:nvPr/>
        </p:nvSpPr>
        <p:spPr>
          <a:xfrm>
            <a:off x="358819" y="1273220"/>
            <a:ext cx="5823772" cy="528344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Aplicație</a:t>
            </a:r>
            <a:r>
              <a:rPr lang="en-US" sz="2000" dirty="0"/>
              <a:t>: </a:t>
            </a:r>
            <a:r>
              <a:rPr lang="en-US" sz="2000" b="0" dirty="0"/>
              <a:t>În </a:t>
            </a:r>
            <a:r>
              <a:rPr lang="en-US" sz="2000" b="0" dirty="0" err="1"/>
              <a:t>timpul</a:t>
            </a:r>
            <a:r>
              <a:rPr lang="en-US" sz="2000" b="0" dirty="0"/>
              <a:t> </a:t>
            </a:r>
            <a:r>
              <a:rPr lang="en-US" sz="2000" b="0" dirty="0" err="1"/>
              <a:t>fabricării</a:t>
            </a:r>
            <a:r>
              <a:rPr lang="en-US" sz="2000" b="0" dirty="0"/>
              <a:t> </a:t>
            </a:r>
            <a:r>
              <a:rPr lang="en-US" sz="2000" b="0" dirty="0" err="1"/>
              <a:t>modulelor</a:t>
            </a:r>
            <a:r>
              <a:rPr lang="en-US" sz="2000" b="0" dirty="0"/>
              <a:t> de </a:t>
            </a:r>
            <a:r>
              <a:rPr lang="en-US" sz="2000" b="0" dirty="0" err="1"/>
              <a:t>cameră</a:t>
            </a:r>
            <a:r>
              <a:rPr lang="en-US" sz="2000" b="0" dirty="0"/>
              <a:t>, </a:t>
            </a:r>
            <a:r>
              <a:rPr lang="en-US" sz="2000" b="0" dirty="0" err="1"/>
              <a:t>întregul</a:t>
            </a:r>
            <a:r>
              <a:rPr lang="en-US" sz="2000" b="0" dirty="0"/>
              <a:t> </a:t>
            </a:r>
            <a:r>
              <a:rPr lang="en-US" sz="2000" b="0" dirty="0" err="1"/>
              <a:t>proces</a:t>
            </a:r>
            <a:r>
              <a:rPr lang="en-US" sz="2000" b="0" dirty="0"/>
              <a:t> trebuie să fie </a:t>
            </a:r>
            <a:r>
              <a:rPr lang="en-US" sz="2000" b="0" dirty="0" err="1"/>
              <a:t>urmărit</a:t>
            </a:r>
            <a:r>
              <a:rPr lang="en-US" sz="2000" b="0" dirty="0"/>
              <a:t>. </a:t>
            </a:r>
            <a:r>
              <a:rPr lang="en-US" sz="2000" b="0" dirty="0" err="1"/>
              <a:t>Există</a:t>
            </a:r>
            <a:r>
              <a:rPr lang="en-US" sz="2000" b="0" dirty="0"/>
              <a:t> </a:t>
            </a:r>
            <a:r>
              <a:rPr lang="en-US" sz="2000" b="0" dirty="0" err="1"/>
              <a:t>coduri</a:t>
            </a:r>
            <a:r>
              <a:rPr lang="en-US" sz="2000" b="0" dirty="0"/>
              <a:t> în </a:t>
            </a:r>
            <a:r>
              <a:rPr lang="en-US" sz="2000" b="0" dirty="0" err="1"/>
              <a:t>partea</a:t>
            </a:r>
            <a:r>
              <a:rPr lang="en-US" sz="2000" b="0" dirty="0"/>
              <a:t> de sus și de </a:t>
            </a:r>
            <a:r>
              <a:rPr lang="en-US" sz="2000" b="0" dirty="0" err="1"/>
              <a:t>jos</a:t>
            </a:r>
            <a:r>
              <a:rPr lang="en-US" sz="2000" b="0" dirty="0"/>
              <a:t> a </a:t>
            </a:r>
            <a:r>
              <a:rPr lang="en-US" sz="2000" b="0" dirty="0" err="1"/>
              <a:t>produselor</a:t>
            </a:r>
            <a:r>
              <a:rPr lang="en-US" sz="2000" b="0" dirty="0"/>
              <a:t>, </a:t>
            </a:r>
            <a:r>
              <a:rPr lang="en-US" sz="2000" b="0" dirty="0" err="1"/>
              <a:t>astfel</a:t>
            </a:r>
            <a:r>
              <a:rPr lang="en-US" sz="2000" b="0" dirty="0"/>
              <a:t> </a:t>
            </a:r>
            <a:r>
              <a:rPr lang="en-US" sz="2000" b="0" dirty="0" err="1"/>
              <a:t>încât</a:t>
            </a:r>
            <a:r>
              <a:rPr lang="en-US" sz="2000" b="0" dirty="0"/>
              <a:t> </a:t>
            </a:r>
            <a:r>
              <a:rPr lang="en-US" sz="2000" b="0" dirty="0" err="1"/>
              <a:t>scanerele</a:t>
            </a:r>
            <a:r>
              <a:rPr lang="en-US" sz="2000" b="0" dirty="0"/>
              <a:t> cu </a:t>
            </a:r>
            <a:r>
              <a:rPr lang="en-US" sz="2000" b="0" dirty="0" err="1"/>
              <a:t>montare</a:t>
            </a:r>
            <a:r>
              <a:rPr lang="en-US" sz="2000" b="0" dirty="0"/>
              <a:t> </a:t>
            </a:r>
            <a:r>
              <a:rPr lang="en-US" sz="2000" b="0" dirty="0" err="1"/>
              <a:t>fixă</a:t>
            </a:r>
            <a:r>
              <a:rPr lang="en-US" sz="2000" b="0" dirty="0"/>
              <a:t> trebuie să </a:t>
            </a:r>
            <a:r>
              <a:rPr lang="en-US" sz="2000" b="0" dirty="0" err="1"/>
              <a:t>citească</a:t>
            </a:r>
            <a:r>
              <a:rPr lang="en-US" sz="2000" b="0" dirty="0"/>
              <a:t> din </a:t>
            </a:r>
            <a:r>
              <a:rPr lang="en-US" sz="2000" b="0" dirty="0" err="1"/>
              <a:t>ambele</a:t>
            </a:r>
            <a:r>
              <a:rPr lang="en-US" sz="2000" b="0" dirty="0"/>
              <a:t> </a:t>
            </a:r>
            <a:r>
              <a:rPr lang="en-US" sz="2000" b="0" dirty="0" err="1"/>
              <a:t>părți</a:t>
            </a:r>
            <a:r>
              <a:rPr lang="en-US" sz="2000" b="0" dirty="0"/>
              <a:t>. </a:t>
            </a:r>
            <a:r>
              <a:rPr lang="en-US" sz="2000" b="0" dirty="0" err="1"/>
              <a:t>Codurile</a:t>
            </a:r>
            <a:r>
              <a:rPr lang="en-US" sz="2000" b="0" dirty="0"/>
              <a:t> sunt fie 2x4mm, fie 4x4mm</a:t>
            </a:r>
          </a:p>
          <a:p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concurentului</a:t>
            </a:r>
            <a:r>
              <a:rPr lang="en-US" sz="2000" dirty="0"/>
              <a:t> vs. </a:t>
            </a: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</a:t>
            </a:r>
            <a:r>
              <a:rPr lang="en-US" sz="2000" dirty="0" err="1"/>
              <a:t>Honeywell:</a:t>
            </a:r>
            <a:r>
              <a:rPr lang="en-US" sz="2000" b="0" dirty="0" err="1"/>
              <a:t>Cognex</a:t>
            </a:r>
            <a:r>
              <a:rPr lang="en-US" sz="2000" b="0" dirty="0"/>
              <a:t> </a:t>
            </a:r>
            <a:r>
              <a:rPr lang="en-US" sz="2000" b="0" dirty="0" err="1"/>
              <a:t>Dataman</a:t>
            </a:r>
            <a:r>
              <a:rPr lang="en-US" sz="2000" b="0" dirty="0"/>
              <a:t> 150Q (2) vs. Honeywell HF800-HD (2)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/>
              <a:t>Oferta </a:t>
            </a:r>
            <a:r>
              <a:rPr lang="en-US" sz="2000" b="0" dirty="0" err="1"/>
              <a:t>concurenților</a:t>
            </a:r>
            <a:r>
              <a:rPr lang="en-US" sz="2000" b="0" dirty="0"/>
              <a:t>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eficientă</a:t>
            </a:r>
            <a:r>
              <a:rPr lang="en-US" sz="2000" b="0" dirty="0"/>
              <a:t>, </a:t>
            </a:r>
            <a:r>
              <a:rPr lang="en-US" sz="2000" b="0" dirty="0" err="1"/>
              <a:t>dar</a:t>
            </a:r>
            <a:r>
              <a:rPr lang="en-US" sz="2000" b="0" dirty="0"/>
              <a:t> </a:t>
            </a:r>
            <a:r>
              <a:rPr lang="en-US" sz="2000" b="0" dirty="0" err="1"/>
              <a:t>costul</a:t>
            </a:r>
            <a:r>
              <a:rPr lang="en-US" sz="2000" b="0" dirty="0"/>
              <a:t>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mai</a:t>
            </a:r>
            <a:r>
              <a:rPr lang="en-US" sz="2000" b="0" dirty="0"/>
              <a:t> mare.</a:t>
            </a:r>
          </a:p>
          <a:p>
            <a:r>
              <a:rPr lang="en-US" sz="2000" dirty="0" err="1"/>
              <a:t>Beneficii</a:t>
            </a:r>
            <a:r>
              <a:rPr lang="en-US" sz="2000" dirty="0"/>
              <a:t> pentru client: </a:t>
            </a:r>
            <a:r>
              <a:rPr lang="en-US" sz="2000" b="0" dirty="0" err="1"/>
              <a:t>Combinația</a:t>
            </a:r>
            <a:r>
              <a:rPr lang="en-US" sz="2000" b="0" dirty="0"/>
              <a:t> a </a:t>
            </a:r>
            <a:r>
              <a:rPr lang="en-US" sz="2000" b="0" dirty="0" err="1"/>
              <a:t>două</a:t>
            </a:r>
            <a:r>
              <a:rPr lang="en-US" sz="2000" b="0" dirty="0"/>
              <a:t> </a:t>
            </a:r>
            <a:r>
              <a:rPr lang="en-US" sz="2000" b="0" dirty="0" err="1"/>
              <a:t>scanere</a:t>
            </a:r>
            <a:r>
              <a:rPr lang="en-US" sz="2000" b="0" dirty="0"/>
              <a:t> HF800-SR </a:t>
            </a:r>
            <a:r>
              <a:rPr lang="en-US" sz="2000" b="0" dirty="0" err="1"/>
              <a:t>permite</a:t>
            </a:r>
            <a:r>
              <a:rPr lang="en-US" sz="2000" b="0" dirty="0"/>
              <a:t> </a:t>
            </a:r>
            <a:r>
              <a:rPr lang="en-US" sz="2000" b="0" dirty="0" err="1"/>
              <a:t>scanarea</a:t>
            </a:r>
            <a:r>
              <a:rPr lang="en-US" sz="2000" b="0" dirty="0"/>
              <a:t> la un FOV </a:t>
            </a:r>
            <a:r>
              <a:rPr lang="en-US" sz="2000" b="0" dirty="0" err="1"/>
              <a:t>larg</a:t>
            </a:r>
            <a:r>
              <a:rPr lang="en-US" sz="2000" b="0" dirty="0"/>
              <a:t> la un </a:t>
            </a:r>
            <a:r>
              <a:rPr lang="en-US" sz="2000" b="0" dirty="0" err="1"/>
              <a:t>preț</a:t>
            </a:r>
            <a:r>
              <a:rPr lang="en-US" sz="2000" b="0" dirty="0"/>
              <a:t> </a:t>
            </a:r>
            <a:r>
              <a:rPr lang="en-US" sz="2000" b="0" dirty="0" err="1"/>
              <a:t>mai</a:t>
            </a:r>
            <a:r>
              <a:rPr lang="en-US" sz="2000" b="0" dirty="0"/>
              <a:t> mic </a:t>
            </a:r>
            <a:r>
              <a:rPr lang="en-US" sz="2000" b="0" dirty="0" err="1"/>
              <a:t>decât</a:t>
            </a:r>
            <a:r>
              <a:rPr lang="en-US" sz="2000" b="0" dirty="0"/>
              <a:t> Datalogic. În </a:t>
            </a:r>
            <a:r>
              <a:rPr lang="en-US" sz="2000" b="0" dirty="0" err="1"/>
              <a:t>acest</a:t>
            </a:r>
            <a:r>
              <a:rPr lang="en-US" sz="2000" b="0" dirty="0"/>
              <a:t> </a:t>
            </a:r>
            <a:r>
              <a:rPr lang="en-US" sz="2000" b="0" dirty="0" err="1"/>
              <a:t>caz</a:t>
            </a:r>
            <a:r>
              <a:rPr lang="en-US" sz="2000" b="0" dirty="0"/>
              <a:t>, HF800 a </a:t>
            </a:r>
            <a:r>
              <a:rPr lang="en-US" sz="2000" b="0" dirty="0" err="1"/>
              <a:t>înlocuit</a:t>
            </a:r>
            <a:r>
              <a:rPr lang="en-US" sz="2000" b="0" dirty="0"/>
              <a:t> </a:t>
            </a:r>
            <a:r>
              <a:rPr lang="en-US" sz="2000" b="0" dirty="0" err="1"/>
              <a:t>scanarea</a:t>
            </a:r>
            <a:r>
              <a:rPr lang="en-US" sz="2000" b="0" dirty="0"/>
              <a:t> </a:t>
            </a:r>
            <a:r>
              <a:rPr lang="en-US" sz="2000" b="0" dirty="0" err="1"/>
              <a:t>manuală</a:t>
            </a:r>
            <a:r>
              <a:rPr lang="en-US" sz="2000" b="0" dirty="0"/>
              <a:t>, </a:t>
            </a:r>
            <a:r>
              <a:rPr lang="en-US" sz="2000" b="0" dirty="0" err="1"/>
              <a:t>eliberând</a:t>
            </a:r>
            <a:r>
              <a:rPr lang="en-US" sz="2000" b="0" dirty="0"/>
              <a:t> </a:t>
            </a:r>
            <a:r>
              <a:rPr lang="en-US" sz="2000" b="0" dirty="0" err="1"/>
              <a:t>forță</a:t>
            </a:r>
            <a:r>
              <a:rPr lang="en-US" sz="2000" b="0" dirty="0"/>
              <a:t> de </a:t>
            </a:r>
            <a:r>
              <a:rPr lang="en-US" sz="2000" b="0" dirty="0" err="1"/>
              <a:t>muncă</a:t>
            </a:r>
            <a:r>
              <a:rPr lang="en-US" sz="2000" b="0" dirty="0"/>
              <a:t> și </a:t>
            </a:r>
            <a:r>
              <a:rPr lang="en-US" sz="2000" b="0" dirty="0" err="1"/>
              <a:t>automatizând</a:t>
            </a:r>
            <a:r>
              <a:rPr lang="en-US" sz="2000" b="0" dirty="0"/>
              <a:t> </a:t>
            </a:r>
            <a:r>
              <a:rPr lang="en-US" sz="2000" b="0" dirty="0" err="1"/>
              <a:t>procesul</a:t>
            </a:r>
            <a:r>
              <a:rPr lang="en-US" sz="2000" b="0" dirty="0"/>
              <a:t> de </a:t>
            </a:r>
            <a:r>
              <a:rPr lang="en-US" sz="2000" b="0" dirty="0" err="1"/>
              <a:t>fabricație</a:t>
            </a:r>
            <a:r>
              <a:rPr lang="en-US" sz="2000" b="0" dirty="0"/>
              <a:t>.  </a:t>
            </a:r>
          </a:p>
          <a:p>
            <a:pPr>
              <a:spcAft>
                <a:spcPts val="600"/>
              </a:spcAft>
            </a:pPr>
            <a:endParaRPr lang="en-US" sz="2000" b="0" dirty="0"/>
          </a:p>
          <a:p>
            <a:pPr>
              <a:spcAft>
                <a:spcPts val="600"/>
              </a:spcAft>
            </a:pPr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A9D2F-5723-E84D-A79B-F2C6C232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1"/>
          <a:stretch/>
        </p:blipFill>
        <p:spPr>
          <a:xfrm>
            <a:off x="6324600" y="1273220"/>
            <a:ext cx="5372100" cy="42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00A55-7BDC-1641-8ECE-C4EF28E1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368" y="6480164"/>
            <a:ext cx="496945" cy="2376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E0D4FB7-AE2B-F04A-BC77-C1021DE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t-BR" dirty="0"/>
              <a:t>Studiu de caz 3: Producția de alimente</a:t>
            </a:r>
            <a:endParaRPr lang="en-US" kern="1200" cap="all" spc="-1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733E16A-6397-694E-906A-1E7301C4A0DD}"/>
              </a:ext>
            </a:extLst>
          </p:cNvPr>
          <p:cNvSpPr txBox="1">
            <a:spLocks/>
          </p:cNvSpPr>
          <p:nvPr/>
        </p:nvSpPr>
        <p:spPr>
          <a:xfrm>
            <a:off x="358819" y="1273220"/>
            <a:ext cx="5823772" cy="528344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Aplicare</a:t>
            </a:r>
            <a:r>
              <a:rPr lang="en-US" sz="2000" dirty="0"/>
              <a:t>: </a:t>
            </a:r>
            <a:r>
              <a:rPr lang="en-US" sz="2000" b="0" dirty="0" err="1"/>
              <a:t>Înainte</a:t>
            </a:r>
            <a:r>
              <a:rPr lang="en-US" sz="2000" b="0" dirty="0"/>
              <a:t> de </a:t>
            </a:r>
            <a:r>
              <a:rPr lang="en-US" sz="2000" b="0" dirty="0" err="1"/>
              <a:t>depozitare</a:t>
            </a:r>
            <a:r>
              <a:rPr lang="en-US" sz="2000" b="0" dirty="0"/>
              <a:t>, </a:t>
            </a:r>
            <a:r>
              <a:rPr lang="en-US" sz="2000" b="0" dirty="0" err="1"/>
              <a:t>pachetele</a:t>
            </a:r>
            <a:r>
              <a:rPr lang="en-US" sz="2000" b="0" dirty="0"/>
              <a:t> trebuie </a:t>
            </a:r>
            <a:r>
              <a:rPr lang="en-US" sz="2000" b="0" dirty="0" err="1"/>
              <a:t>cântărite</a:t>
            </a:r>
            <a:r>
              <a:rPr lang="en-US" sz="2000" b="0" dirty="0"/>
              <a:t> pentru a </a:t>
            </a:r>
            <a:r>
              <a:rPr lang="en-US" sz="2000" b="0" dirty="0" err="1"/>
              <a:t>asigura</a:t>
            </a:r>
            <a:r>
              <a:rPr lang="en-US" sz="2000" b="0" dirty="0"/>
              <a:t> </a:t>
            </a:r>
            <a:r>
              <a:rPr lang="en-US" sz="2000" b="0" dirty="0" err="1"/>
              <a:t>cantitatea</a:t>
            </a:r>
            <a:r>
              <a:rPr lang="en-US" sz="2000" b="0" dirty="0"/>
              <a:t> </a:t>
            </a:r>
            <a:r>
              <a:rPr lang="en-US" sz="2000" b="0" dirty="0" err="1"/>
              <a:t>corectă</a:t>
            </a:r>
            <a:r>
              <a:rPr lang="en-US" sz="2000" b="0" dirty="0"/>
              <a:t>. </a:t>
            </a:r>
            <a:r>
              <a:rPr lang="en-US" sz="2000" b="0" dirty="0" err="1"/>
              <a:t>Simultan</a:t>
            </a:r>
            <a:r>
              <a:rPr lang="en-US" sz="2000" b="0" dirty="0"/>
              <a:t>, </a:t>
            </a:r>
            <a:r>
              <a:rPr lang="en-US" sz="2000" b="0" dirty="0" err="1"/>
              <a:t>codul</a:t>
            </a:r>
            <a:r>
              <a:rPr lang="en-US" sz="2000" b="0" dirty="0"/>
              <a:t> de bare de pe cutie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citit</a:t>
            </a:r>
            <a:r>
              <a:rPr lang="en-US" sz="2000" b="0" dirty="0"/>
              <a:t> pentru a se </a:t>
            </a:r>
            <a:r>
              <a:rPr lang="en-US" sz="2000" b="0" dirty="0" err="1"/>
              <a:t>asigura</a:t>
            </a:r>
            <a:r>
              <a:rPr lang="en-US" sz="2000" b="0" dirty="0"/>
              <a:t> </a:t>
            </a:r>
            <a:r>
              <a:rPr lang="en-US" sz="2000" b="0" dirty="0" err="1"/>
              <a:t>că</a:t>
            </a:r>
            <a:r>
              <a:rPr lang="en-US" sz="2000" b="0" dirty="0"/>
              <a:t> </a:t>
            </a:r>
            <a:r>
              <a:rPr lang="en-US" sz="2000" b="0" dirty="0" err="1"/>
              <a:t>codul</a:t>
            </a:r>
            <a:r>
              <a:rPr lang="en-US" sz="2000" b="0" dirty="0"/>
              <a:t> de bare nu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deteriorat</a:t>
            </a:r>
            <a:r>
              <a:rPr lang="en-US" sz="2000" b="0" dirty="0"/>
              <a:t> și pentru a fi </a:t>
            </a:r>
            <a:r>
              <a:rPr lang="en-US" sz="2000" b="0" dirty="0" err="1"/>
              <a:t>corelat</a:t>
            </a:r>
            <a:r>
              <a:rPr lang="en-US" sz="2000" b="0" dirty="0"/>
              <a:t> cu </a:t>
            </a:r>
            <a:r>
              <a:rPr lang="en-US" sz="2000" b="0" dirty="0" err="1"/>
              <a:t>datele</a:t>
            </a:r>
            <a:r>
              <a:rPr lang="en-US" sz="2000" b="0" dirty="0"/>
              <a:t> </a:t>
            </a:r>
            <a:r>
              <a:rPr lang="en-US" sz="2000" b="0" dirty="0" err="1"/>
              <a:t>privind</a:t>
            </a:r>
            <a:r>
              <a:rPr lang="en-US" sz="2000" b="0" dirty="0"/>
              <a:t> </a:t>
            </a:r>
            <a:r>
              <a:rPr lang="en-US" sz="2000" b="0" dirty="0" err="1"/>
              <a:t>greutatea</a:t>
            </a:r>
            <a:r>
              <a:rPr lang="en-US" sz="2000" b="0" dirty="0"/>
              <a:t> </a:t>
            </a:r>
            <a:r>
              <a:rPr lang="en-US" sz="2000" b="0" dirty="0" err="1"/>
              <a:t>pachetului</a:t>
            </a:r>
            <a:r>
              <a:rPr lang="en-US" sz="2000" b="0" dirty="0"/>
              <a:t> pentru </a:t>
            </a:r>
            <a:r>
              <a:rPr lang="en-US" sz="2000" b="0" dirty="0" err="1"/>
              <a:t>trasabilitate</a:t>
            </a:r>
            <a:r>
              <a:rPr lang="en-US" sz="2000" b="0" dirty="0"/>
              <a:t>. </a:t>
            </a:r>
            <a:r>
              <a:rPr lang="en-US" sz="2000" b="0" dirty="0" err="1"/>
              <a:t>Codurile</a:t>
            </a:r>
            <a:r>
              <a:rPr lang="en-US" sz="2000" b="0" dirty="0"/>
              <a:t> de bare trebuie </a:t>
            </a:r>
            <a:r>
              <a:rPr lang="en-US" sz="2000" b="0" dirty="0" err="1"/>
              <a:t>citite</a:t>
            </a:r>
            <a:r>
              <a:rPr lang="en-US" sz="2000" b="0" dirty="0"/>
              <a:t> cu </a:t>
            </a:r>
            <a:r>
              <a:rPr lang="en-US" sz="2000" b="0" dirty="0" err="1"/>
              <a:t>viteză</a:t>
            </a:r>
            <a:r>
              <a:rPr lang="en-US" sz="2000" b="0" dirty="0"/>
              <a:t> mare.</a:t>
            </a:r>
          </a:p>
          <a:p>
            <a:endParaRPr lang="en-US" sz="2000" dirty="0"/>
          </a:p>
          <a:p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concurentului</a:t>
            </a:r>
            <a:r>
              <a:rPr lang="en-US" sz="2000" dirty="0"/>
              <a:t> vs. </a:t>
            </a: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Honeywell:</a:t>
            </a:r>
          </a:p>
          <a:p>
            <a:r>
              <a:rPr lang="en-US" sz="2000" b="0" dirty="0"/>
              <a:t>Datalogic Matrix 300N </a:t>
            </a:r>
            <a:r>
              <a:rPr lang="en-US" sz="2000" b="0" dirty="0" err="1"/>
              <a:t>față</a:t>
            </a:r>
            <a:r>
              <a:rPr lang="en-US" sz="2000" b="0" dirty="0"/>
              <a:t> de Honeywell HF800-ER</a:t>
            </a:r>
          </a:p>
          <a:p>
            <a:r>
              <a:rPr lang="en-US" sz="2000" b="0" dirty="0" err="1"/>
              <a:t>Declanșatorul</a:t>
            </a:r>
            <a:r>
              <a:rPr lang="en-US" sz="2000" b="0" dirty="0"/>
              <a:t> extern HF800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utilizat</a:t>
            </a:r>
            <a:r>
              <a:rPr lang="en-US" sz="2000" b="0" dirty="0"/>
              <a:t> pentru </a:t>
            </a:r>
            <a:r>
              <a:rPr lang="en-US" sz="2000" b="0" dirty="0" err="1"/>
              <a:t>decodarea</a:t>
            </a:r>
            <a:r>
              <a:rPr lang="en-US" sz="2000" b="0" dirty="0"/>
              <a:t> </a:t>
            </a:r>
            <a:r>
              <a:rPr lang="en-US" sz="2000" b="0" dirty="0" err="1"/>
              <a:t>scanerului</a:t>
            </a:r>
            <a:endParaRPr lang="en-US" sz="2000" b="0" dirty="0"/>
          </a:p>
          <a:p>
            <a:endParaRPr lang="en-US" sz="2000" dirty="0"/>
          </a:p>
          <a:p>
            <a:r>
              <a:rPr lang="en-US" sz="2000" dirty="0" err="1"/>
              <a:t>Beneficii</a:t>
            </a:r>
            <a:r>
              <a:rPr lang="en-US" sz="2000" dirty="0"/>
              <a:t> pentru client: </a:t>
            </a:r>
            <a:r>
              <a:rPr lang="en-US" sz="2000" b="0" dirty="0"/>
              <a:t>HF800-ER poate </a:t>
            </a:r>
            <a:r>
              <a:rPr lang="en-US" sz="2000" b="0" dirty="0" err="1"/>
              <a:t>citi</a:t>
            </a:r>
            <a:r>
              <a:rPr lang="en-US" sz="2000" b="0" dirty="0"/>
              <a:t> </a:t>
            </a:r>
            <a:r>
              <a:rPr lang="en-US" sz="2000" b="0" dirty="0" err="1"/>
              <a:t>codurile</a:t>
            </a:r>
            <a:r>
              <a:rPr lang="en-US" sz="2000" b="0" dirty="0"/>
              <a:t> de bare </a:t>
            </a:r>
            <a:r>
              <a:rPr lang="en-US" sz="2000" b="0" dirty="0" err="1"/>
              <a:t>mari</a:t>
            </a:r>
            <a:r>
              <a:rPr lang="en-US" sz="2000" b="0" dirty="0"/>
              <a:t> care se </a:t>
            </a:r>
            <a:r>
              <a:rPr lang="en-US" sz="2000" b="0" dirty="0" err="1"/>
              <a:t>deplasează</a:t>
            </a:r>
            <a:r>
              <a:rPr lang="en-US" sz="2000" b="0" dirty="0"/>
              <a:t> cu 40 m/min de la o </a:t>
            </a:r>
            <a:r>
              <a:rPr lang="en-US" sz="2000" b="0" dirty="0" err="1"/>
              <a:t>distanță</a:t>
            </a:r>
            <a:r>
              <a:rPr lang="en-US" sz="2000" b="0" dirty="0"/>
              <a:t> de 20 cm. HF800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capabil</a:t>
            </a:r>
            <a:r>
              <a:rPr lang="en-US" sz="2000" b="0" dirty="0"/>
              <a:t> să </a:t>
            </a:r>
            <a:r>
              <a:rPr lang="en-US" sz="2000" b="0" dirty="0" err="1"/>
              <a:t>declanșeze</a:t>
            </a:r>
            <a:r>
              <a:rPr lang="en-US" sz="2000" b="0" dirty="0"/>
              <a:t> </a:t>
            </a:r>
            <a:r>
              <a:rPr lang="en-US" sz="2000" b="0" dirty="0" err="1"/>
              <a:t>ejectarea</a:t>
            </a:r>
            <a:r>
              <a:rPr lang="en-US" sz="2000" b="0" dirty="0"/>
              <a:t> </a:t>
            </a:r>
            <a:r>
              <a:rPr lang="en-US" sz="2000" b="0" dirty="0" err="1"/>
              <a:t>produsului</a:t>
            </a:r>
            <a:r>
              <a:rPr lang="en-US" sz="2000" b="0" dirty="0"/>
              <a:t> </a:t>
            </a:r>
            <a:r>
              <a:rPr lang="en-US" sz="2000" b="0" dirty="0" err="1"/>
              <a:t>nespecificat</a:t>
            </a:r>
            <a:r>
              <a:rPr lang="en-US" sz="2000" b="0" dirty="0"/>
              <a:t> </a:t>
            </a:r>
            <a:r>
              <a:rPr lang="en-US" sz="2000" b="0" dirty="0" err="1"/>
              <a:t>prin</a:t>
            </a:r>
            <a:r>
              <a:rPr lang="en-US" sz="2000" b="0" dirty="0"/>
              <a:t> </a:t>
            </a:r>
            <a:r>
              <a:rPr lang="en-US" sz="2000" b="0" dirty="0" err="1"/>
              <a:t>controlul</a:t>
            </a:r>
            <a:r>
              <a:rPr lang="en-US" sz="2000" b="0" dirty="0"/>
              <a:t> I/O, </a:t>
            </a:r>
            <a:r>
              <a:rPr lang="en-US" sz="2000" b="0" dirty="0" err="1"/>
              <a:t>astfel</a:t>
            </a:r>
            <a:r>
              <a:rPr lang="en-US" sz="2000" b="0" dirty="0"/>
              <a:t> </a:t>
            </a:r>
            <a:r>
              <a:rPr lang="en-US" sz="2000" b="0" dirty="0" err="1"/>
              <a:t>încât</a:t>
            </a:r>
            <a:r>
              <a:rPr lang="en-US" sz="2000" b="0" dirty="0"/>
              <a:t> să </a:t>
            </a:r>
            <a:r>
              <a:rPr lang="en-US" sz="2000" b="0" dirty="0" err="1"/>
              <a:t>împiedice</a:t>
            </a:r>
            <a:r>
              <a:rPr lang="en-US" sz="2000" b="0" dirty="0"/>
              <a:t> </a:t>
            </a:r>
            <a:r>
              <a:rPr lang="en-US" sz="2000" b="0" dirty="0" err="1"/>
              <a:t>expedierea</a:t>
            </a:r>
            <a:r>
              <a:rPr lang="en-US" sz="2000" b="0" dirty="0"/>
              <a:t> </a:t>
            </a:r>
            <a:r>
              <a:rPr lang="en-US" sz="2000" b="0" dirty="0" err="1"/>
              <a:t>produsului</a:t>
            </a:r>
            <a:r>
              <a:rPr lang="en-US" sz="2000" b="0" dirty="0"/>
              <a:t> </a:t>
            </a:r>
            <a:r>
              <a:rPr lang="en-US" sz="2000" b="0" dirty="0" err="1"/>
              <a:t>nespecificat</a:t>
            </a:r>
            <a:r>
              <a:rPr lang="en-US" sz="2000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40132-C7AE-C949-90AA-FAA020F26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"/>
          <a:stretch/>
        </p:blipFill>
        <p:spPr>
          <a:xfrm>
            <a:off x="6324600" y="1273220"/>
            <a:ext cx="5372100" cy="42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3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00A55-7BDC-1641-8ECE-C4EF28E1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368" y="6480164"/>
            <a:ext cx="496945" cy="2376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E0D4FB7-AE2B-F04A-BC77-C1021DE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vert="horz" wrap="square" lIns="0" tIns="0" rIns="0" bIns="0" rtlCol="0" anchor="t">
            <a:normAutofit fontScale="90000"/>
          </a:bodyPr>
          <a:lstStyle/>
          <a:p>
            <a:r>
              <a:rPr lang="pt-BR" dirty="0"/>
              <a:t>Studiu de caz 4: Ambalare pentru băuturi alcoolice</a:t>
            </a:r>
            <a:endParaRPr lang="en-US" kern="1200" cap="all" spc="-1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733E16A-6397-694E-906A-1E7301C4A0DD}"/>
              </a:ext>
            </a:extLst>
          </p:cNvPr>
          <p:cNvSpPr txBox="1">
            <a:spLocks/>
          </p:cNvSpPr>
          <p:nvPr/>
        </p:nvSpPr>
        <p:spPr>
          <a:xfrm>
            <a:off x="358818" y="1273220"/>
            <a:ext cx="6156281" cy="528344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Aplicare</a:t>
            </a:r>
            <a:r>
              <a:rPr lang="en-US" sz="2000" dirty="0"/>
              <a:t>: </a:t>
            </a:r>
            <a:r>
              <a:rPr lang="en-US" sz="2000" b="0" dirty="0"/>
              <a:t>În </a:t>
            </a:r>
            <a:r>
              <a:rPr lang="en-US" sz="2000" b="0" dirty="0" err="1"/>
              <a:t>timpul</a:t>
            </a:r>
            <a:r>
              <a:rPr lang="en-US" sz="2000" b="0" dirty="0"/>
              <a:t> </a:t>
            </a:r>
            <a:r>
              <a:rPr lang="en-US" sz="2000" b="0" dirty="0" err="1"/>
              <a:t>ambalării</a:t>
            </a:r>
            <a:r>
              <a:rPr lang="en-US" sz="2000" b="0" dirty="0"/>
              <a:t> </a:t>
            </a:r>
            <a:r>
              <a:rPr lang="en-US" sz="2000" b="0" dirty="0" err="1"/>
              <a:t>băuturilor</a:t>
            </a:r>
            <a:r>
              <a:rPr lang="en-US" sz="2000" b="0" dirty="0"/>
              <a:t> </a:t>
            </a:r>
            <a:r>
              <a:rPr lang="en-US" sz="2000" b="0" dirty="0" err="1"/>
              <a:t>alcoolice</a:t>
            </a:r>
            <a:r>
              <a:rPr lang="en-US" sz="2000" b="0" dirty="0"/>
              <a:t>, </a:t>
            </a:r>
            <a:r>
              <a:rPr lang="en-US" sz="2000" b="0" dirty="0" err="1"/>
              <a:t>codurile</a:t>
            </a:r>
            <a:r>
              <a:rPr lang="en-US" sz="2000" b="0" dirty="0"/>
              <a:t> de </a:t>
            </a:r>
            <a:r>
              <a:rPr lang="en-US" sz="2000" b="0" dirty="0" err="1"/>
              <a:t>securitate</a:t>
            </a:r>
            <a:r>
              <a:rPr lang="en-US" sz="2000" b="0" dirty="0"/>
              <a:t> de pe </a:t>
            </a:r>
            <a:r>
              <a:rPr lang="en-US" sz="2000" b="0" dirty="0" err="1"/>
              <a:t>sticlă</a:t>
            </a:r>
            <a:r>
              <a:rPr lang="en-US" sz="2000" b="0" dirty="0"/>
              <a:t> și cutie </a:t>
            </a:r>
            <a:r>
              <a:rPr lang="en-US" sz="2000" b="0" dirty="0" err="1"/>
              <a:t>vor</a:t>
            </a:r>
            <a:r>
              <a:rPr lang="en-US" sz="2000" b="0" dirty="0"/>
              <a:t> fi </a:t>
            </a:r>
            <a:r>
              <a:rPr lang="en-US" sz="2000" b="0" dirty="0" err="1"/>
              <a:t>potrivite</a:t>
            </a:r>
            <a:r>
              <a:rPr lang="en-US" sz="2000" b="0" dirty="0"/>
              <a:t> și </a:t>
            </a:r>
            <a:r>
              <a:rPr lang="en-US" sz="2000" b="0" dirty="0" err="1"/>
              <a:t>înregistrate</a:t>
            </a:r>
            <a:r>
              <a:rPr lang="en-US" sz="2000" b="0" dirty="0"/>
              <a:t>. </a:t>
            </a:r>
            <a:r>
              <a:rPr lang="en-US" sz="2000" b="0" dirty="0" err="1"/>
              <a:t>Codurile</a:t>
            </a:r>
            <a:r>
              <a:rPr lang="en-US" sz="2000" b="0" dirty="0"/>
              <a:t> de bare trebuie </a:t>
            </a:r>
            <a:r>
              <a:rPr lang="en-US" sz="2000" b="0" dirty="0" err="1"/>
              <a:t>citite</a:t>
            </a:r>
            <a:r>
              <a:rPr lang="en-US" sz="2000" b="0" dirty="0"/>
              <a:t> cu </a:t>
            </a:r>
            <a:r>
              <a:rPr lang="en-US" sz="2000" b="0" dirty="0" err="1"/>
              <a:t>viteză</a:t>
            </a:r>
            <a:r>
              <a:rPr lang="en-US" sz="2000" b="0" dirty="0"/>
              <a:t> mare.</a:t>
            </a:r>
          </a:p>
          <a:p>
            <a:endParaRPr lang="en-US" sz="2000" dirty="0"/>
          </a:p>
          <a:p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concurentului</a:t>
            </a:r>
            <a:r>
              <a:rPr lang="en-US" sz="2000" dirty="0"/>
              <a:t> vs. </a:t>
            </a: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Honeywell:</a:t>
            </a:r>
          </a:p>
          <a:p>
            <a:r>
              <a:rPr lang="en-US" sz="2000" b="0" dirty="0"/>
              <a:t>N/A </a:t>
            </a:r>
            <a:r>
              <a:rPr lang="en-US" sz="2000" b="0" dirty="0" err="1"/>
              <a:t>față</a:t>
            </a:r>
            <a:r>
              <a:rPr lang="en-US" sz="2000" b="0" dirty="0"/>
              <a:t> de Honeywell HF800-SR (2)</a:t>
            </a:r>
          </a:p>
          <a:p>
            <a:r>
              <a:rPr lang="en-US" sz="2000" b="0" dirty="0" err="1"/>
              <a:t>Două</a:t>
            </a:r>
            <a:r>
              <a:rPr lang="en-US" sz="2000" b="0" dirty="0"/>
              <a:t> </a:t>
            </a:r>
            <a:r>
              <a:rPr lang="en-US" sz="2000" b="0" dirty="0" err="1"/>
              <a:t>scanere</a:t>
            </a:r>
            <a:r>
              <a:rPr lang="en-US" sz="2000" b="0" dirty="0"/>
              <a:t> HF800 </a:t>
            </a:r>
            <a:r>
              <a:rPr lang="en-US" sz="2000" b="0" dirty="0" err="1"/>
              <a:t>conectate</a:t>
            </a:r>
            <a:r>
              <a:rPr lang="en-US" sz="2000" b="0" dirty="0"/>
              <a:t> </a:t>
            </a:r>
            <a:r>
              <a:rPr lang="en-US" sz="2000" b="0" dirty="0" err="1"/>
              <a:t>împreună</a:t>
            </a:r>
            <a:r>
              <a:rPr lang="en-US" sz="2000" b="0" dirty="0"/>
              <a:t> pentru a </a:t>
            </a:r>
            <a:r>
              <a:rPr lang="en-US" sz="2000" b="0" dirty="0" err="1"/>
              <a:t>lucra</a:t>
            </a:r>
            <a:r>
              <a:rPr lang="en-US" sz="2000" b="0" dirty="0"/>
              <a:t> în tandem</a:t>
            </a:r>
          </a:p>
          <a:p>
            <a:endParaRPr lang="en-US" sz="2000" dirty="0"/>
          </a:p>
          <a:p>
            <a:r>
              <a:rPr lang="en-US" sz="2000" dirty="0" err="1"/>
              <a:t>Beneficii</a:t>
            </a:r>
            <a:r>
              <a:rPr lang="en-US" sz="2000" dirty="0"/>
              <a:t> pentru client: </a:t>
            </a:r>
            <a:r>
              <a:rPr lang="en-US" sz="2000" b="0" dirty="0" err="1"/>
              <a:t>Conectarea</a:t>
            </a:r>
            <a:r>
              <a:rPr lang="en-US" sz="2000" b="0" dirty="0"/>
              <a:t> în </a:t>
            </a:r>
            <a:r>
              <a:rPr lang="en-US" sz="2000" b="0" dirty="0" err="1"/>
              <a:t>rețea</a:t>
            </a:r>
            <a:r>
              <a:rPr lang="en-US" sz="2000" b="0" dirty="0"/>
              <a:t> a </a:t>
            </a:r>
            <a:r>
              <a:rPr lang="en-US" sz="2000" b="0" dirty="0" err="1"/>
              <a:t>două</a:t>
            </a:r>
            <a:r>
              <a:rPr lang="en-US" sz="2000" b="0" dirty="0"/>
              <a:t> </a:t>
            </a:r>
            <a:r>
              <a:rPr lang="en-US" sz="2000" b="0" dirty="0" err="1"/>
              <a:t>scanere</a:t>
            </a:r>
            <a:r>
              <a:rPr lang="en-US" sz="2000" b="0" dirty="0"/>
              <a:t> HF800-SR poate fi </a:t>
            </a:r>
            <a:r>
              <a:rPr lang="en-US" sz="2000" b="0" dirty="0" err="1"/>
              <a:t>configurată</a:t>
            </a:r>
            <a:r>
              <a:rPr lang="en-US" sz="2000" b="0" dirty="0"/>
              <a:t> </a:t>
            </a:r>
            <a:r>
              <a:rPr lang="en-US" sz="2000" b="0" dirty="0" err="1"/>
              <a:t>astfel</a:t>
            </a:r>
            <a:r>
              <a:rPr lang="en-US" sz="2000" b="0" dirty="0"/>
              <a:t> </a:t>
            </a:r>
            <a:r>
              <a:rPr lang="en-US" sz="2000" b="0" dirty="0" err="1"/>
              <a:t>încât</a:t>
            </a:r>
            <a:r>
              <a:rPr lang="en-US" sz="2000" b="0" dirty="0"/>
              <a:t> </a:t>
            </a:r>
            <a:r>
              <a:rPr lang="en-US" sz="2000" b="0" dirty="0" err="1"/>
              <a:t>scanerul</a:t>
            </a:r>
            <a:r>
              <a:rPr lang="en-US" sz="2000" b="0" dirty="0"/>
              <a:t> </a:t>
            </a:r>
            <a:r>
              <a:rPr lang="en-US" sz="2000" b="0" dirty="0" err="1"/>
              <a:t>părinte</a:t>
            </a:r>
            <a:r>
              <a:rPr lang="en-US" sz="2000" b="0" dirty="0"/>
              <a:t> să </a:t>
            </a:r>
            <a:r>
              <a:rPr lang="en-US" sz="2000" b="0" dirty="0" err="1"/>
              <a:t>citească</a:t>
            </a:r>
            <a:r>
              <a:rPr lang="en-US" sz="2000" b="0" dirty="0"/>
              <a:t> </a:t>
            </a:r>
            <a:r>
              <a:rPr lang="en-US" sz="2000" b="0" dirty="0" err="1"/>
              <a:t>codul</a:t>
            </a:r>
            <a:r>
              <a:rPr lang="en-US" sz="2000" b="0" dirty="0"/>
              <a:t> de </a:t>
            </a:r>
            <a:r>
              <a:rPr lang="en-US" sz="2000" b="0" dirty="0" err="1"/>
              <a:t>securitate</a:t>
            </a:r>
            <a:r>
              <a:rPr lang="en-US" sz="2000" b="0" dirty="0"/>
              <a:t> de pe </a:t>
            </a:r>
            <a:r>
              <a:rPr lang="en-US" sz="2000" b="0" dirty="0" err="1"/>
              <a:t>sticlă</a:t>
            </a:r>
            <a:r>
              <a:rPr lang="en-US" sz="2000" b="0" dirty="0"/>
              <a:t>, </a:t>
            </a:r>
            <a:r>
              <a:rPr lang="en-US" sz="2000" b="0" dirty="0" err="1"/>
              <a:t>iar</a:t>
            </a:r>
            <a:r>
              <a:rPr lang="en-US" sz="2000" b="0" dirty="0"/>
              <a:t> </a:t>
            </a:r>
            <a:r>
              <a:rPr lang="en-US" sz="2000" b="0" dirty="0" err="1"/>
              <a:t>scanerul</a:t>
            </a:r>
            <a:r>
              <a:rPr lang="en-US" sz="2000" b="0" dirty="0"/>
              <a:t> pentru </a:t>
            </a:r>
            <a:r>
              <a:rPr lang="en-US" sz="2000" b="0" dirty="0" err="1"/>
              <a:t>copii</a:t>
            </a:r>
            <a:r>
              <a:rPr lang="en-US" sz="2000" b="0" dirty="0"/>
              <a:t> să </a:t>
            </a:r>
            <a:r>
              <a:rPr lang="en-US" sz="2000" b="0" dirty="0" err="1"/>
              <a:t>citească</a:t>
            </a:r>
            <a:r>
              <a:rPr lang="en-US" sz="2000" b="0" dirty="0"/>
              <a:t> </a:t>
            </a:r>
            <a:r>
              <a:rPr lang="en-US" sz="2000" b="0" dirty="0" err="1"/>
              <a:t>codul</a:t>
            </a:r>
            <a:r>
              <a:rPr lang="en-US" sz="2000" b="0" dirty="0"/>
              <a:t> de pe cutie. </a:t>
            </a:r>
            <a:r>
              <a:rPr lang="en-US" sz="2000" b="0" dirty="0" err="1"/>
              <a:t>După</a:t>
            </a:r>
            <a:r>
              <a:rPr lang="en-US" sz="2000" b="0" dirty="0"/>
              <a:t> </a:t>
            </a:r>
            <a:r>
              <a:rPr lang="en-US" sz="2000" b="0" dirty="0" err="1"/>
              <a:t>citire</a:t>
            </a:r>
            <a:r>
              <a:rPr lang="en-US" sz="2000" b="0" dirty="0"/>
              <a:t>, </a:t>
            </a:r>
            <a:r>
              <a:rPr lang="en-US" sz="2000" b="0" dirty="0" err="1"/>
              <a:t>datele</a:t>
            </a:r>
            <a:r>
              <a:rPr lang="en-US" sz="2000" b="0" dirty="0"/>
              <a:t> sunt </a:t>
            </a:r>
            <a:r>
              <a:rPr lang="en-US" sz="2000" b="0" dirty="0" err="1"/>
              <a:t>transmise</a:t>
            </a:r>
            <a:r>
              <a:rPr lang="en-US" sz="2000" b="0" dirty="0"/>
              <a:t> </a:t>
            </a:r>
            <a:r>
              <a:rPr lang="en-US" sz="2000" b="0" dirty="0" err="1"/>
              <a:t>prin</a:t>
            </a:r>
            <a:r>
              <a:rPr lang="en-US" sz="2000" b="0" dirty="0"/>
              <a:t> </a:t>
            </a:r>
            <a:r>
              <a:rPr lang="en-US" sz="2000" b="0" dirty="0" err="1"/>
              <a:t>scanerul</a:t>
            </a:r>
            <a:r>
              <a:rPr lang="en-US" sz="2000" b="0" dirty="0"/>
              <a:t> </a:t>
            </a:r>
            <a:r>
              <a:rPr lang="en-US" sz="2000" b="0" dirty="0" err="1"/>
              <a:t>părinte</a:t>
            </a:r>
            <a:r>
              <a:rPr lang="en-US" sz="2000" b="0" dirty="0"/>
              <a:t> </a:t>
            </a:r>
            <a:r>
              <a:rPr lang="en-US" sz="2000" b="0" dirty="0" err="1"/>
              <a:t>către</a:t>
            </a:r>
            <a:r>
              <a:rPr lang="en-US" sz="2000" b="0" dirty="0"/>
              <a:t> </a:t>
            </a:r>
            <a:r>
              <a:rPr lang="en-US" sz="2000" b="0" dirty="0" err="1"/>
              <a:t>terminalul</a:t>
            </a:r>
            <a:r>
              <a:rPr lang="en-US" sz="2000" b="0" dirty="0"/>
              <a:t> </a:t>
            </a:r>
            <a:r>
              <a:rPr lang="en-US" sz="2000" b="0" dirty="0" err="1"/>
              <a:t>liniei</a:t>
            </a:r>
            <a:r>
              <a:rPr lang="en-US" sz="2000" b="0" dirty="0"/>
              <a:t> de </a:t>
            </a:r>
            <a:r>
              <a:rPr lang="en-US" sz="2000" b="0" dirty="0" err="1"/>
              <a:t>producție</a:t>
            </a:r>
            <a:r>
              <a:rPr lang="en-US" sz="2000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0B88-86D1-AB48-9124-E6E1D44C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77" y="1273221"/>
            <a:ext cx="3251151" cy="47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00A55-7BDC-1641-8ECE-C4EF28E1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368" y="6480164"/>
            <a:ext cx="496945" cy="23761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E0D4FB7-AE2B-F04A-BC77-C1021DE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t-BR" dirty="0"/>
              <a:t>Studiu de caz 3: Producția de alimente</a:t>
            </a:r>
            <a:endParaRPr lang="en-US" kern="1200" cap="all" spc="-1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733E16A-6397-694E-906A-1E7301C4A0DD}"/>
              </a:ext>
            </a:extLst>
          </p:cNvPr>
          <p:cNvSpPr txBox="1">
            <a:spLocks/>
          </p:cNvSpPr>
          <p:nvPr/>
        </p:nvSpPr>
        <p:spPr>
          <a:xfrm>
            <a:off x="358819" y="1273220"/>
            <a:ext cx="5823772" cy="5283444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Aplicație</a:t>
            </a:r>
            <a:r>
              <a:rPr lang="en-US" sz="2000" dirty="0"/>
              <a:t>: </a:t>
            </a:r>
            <a:r>
              <a:rPr lang="en-US" sz="2000" b="0" dirty="0"/>
              <a:t>Pentru </a:t>
            </a:r>
            <a:r>
              <a:rPr lang="en-US" sz="2000" b="0" dirty="0" err="1"/>
              <a:t>fabricarea</a:t>
            </a:r>
            <a:r>
              <a:rPr lang="en-US" sz="2000" b="0" dirty="0"/>
              <a:t> </a:t>
            </a:r>
            <a:r>
              <a:rPr lang="en-US" sz="2000" b="0" dirty="0" err="1"/>
              <a:t>aparatelor</a:t>
            </a:r>
            <a:r>
              <a:rPr lang="en-US" sz="2000" b="0" dirty="0"/>
              <a:t>, </a:t>
            </a:r>
            <a:r>
              <a:rPr lang="en-US" sz="2000" b="0" dirty="0" err="1"/>
              <a:t>părțile</a:t>
            </a:r>
            <a:r>
              <a:rPr lang="en-US" sz="2000" b="0" dirty="0"/>
              <a:t> </a:t>
            </a:r>
            <a:r>
              <a:rPr lang="en-US" sz="2000" b="0" dirty="0" err="1"/>
              <a:t>cheie</a:t>
            </a:r>
            <a:r>
              <a:rPr lang="en-US" sz="2000" b="0" dirty="0"/>
              <a:t> care </a:t>
            </a:r>
            <a:r>
              <a:rPr lang="en-US" sz="2000" b="0" dirty="0" err="1"/>
              <a:t>intră</a:t>
            </a:r>
            <a:r>
              <a:rPr lang="en-US" sz="2000" b="0" dirty="0"/>
              <a:t>, cum </a:t>
            </a:r>
            <a:r>
              <a:rPr lang="en-US" sz="2000" b="0" dirty="0" err="1"/>
              <a:t>ar</a:t>
            </a:r>
            <a:r>
              <a:rPr lang="en-US" sz="2000" b="0" dirty="0"/>
              <a:t> fi </a:t>
            </a:r>
            <a:r>
              <a:rPr lang="en-US" sz="2000" b="0" dirty="0" err="1"/>
              <a:t>radiatorul</a:t>
            </a:r>
            <a:r>
              <a:rPr lang="en-US" sz="2000" b="0" dirty="0"/>
              <a:t>, </a:t>
            </a:r>
            <a:r>
              <a:rPr lang="en-US" sz="2000" b="0" dirty="0" err="1"/>
              <a:t>condensatorul</a:t>
            </a:r>
            <a:r>
              <a:rPr lang="en-US" sz="2000" b="0" dirty="0"/>
              <a:t>, </a:t>
            </a:r>
            <a:r>
              <a:rPr lang="en-US" sz="2000" b="0" dirty="0" err="1"/>
              <a:t>ventilatorul</a:t>
            </a:r>
            <a:r>
              <a:rPr lang="en-US" sz="2000" b="0" dirty="0"/>
              <a:t> etc. trebuie </a:t>
            </a:r>
            <a:r>
              <a:rPr lang="en-US" sz="2000" b="0" dirty="0" err="1"/>
              <a:t>procesate</a:t>
            </a:r>
            <a:r>
              <a:rPr lang="en-US" sz="2000" b="0" dirty="0"/>
              <a:t> și </a:t>
            </a:r>
            <a:r>
              <a:rPr lang="en-US" sz="2000" b="0" dirty="0" err="1"/>
              <a:t>sortate</a:t>
            </a:r>
            <a:r>
              <a:rPr lang="en-US" sz="2000" b="0" dirty="0"/>
              <a:t>. În </a:t>
            </a:r>
            <a:r>
              <a:rPr lang="en-US" sz="2000" b="0" dirty="0" err="1"/>
              <a:t>timpul</a:t>
            </a:r>
            <a:r>
              <a:rPr lang="en-US" sz="2000" b="0" dirty="0"/>
              <a:t> </a:t>
            </a:r>
            <a:r>
              <a:rPr lang="en-US" sz="2000" b="0" dirty="0" err="1"/>
              <a:t>asamblarii</a:t>
            </a:r>
            <a:r>
              <a:rPr lang="en-US" sz="2000" b="0" dirty="0"/>
              <a:t>, </a:t>
            </a:r>
            <a:r>
              <a:rPr lang="en-US" sz="2000" b="0" dirty="0" err="1"/>
              <a:t>fiecare</a:t>
            </a:r>
            <a:r>
              <a:rPr lang="en-US" sz="2000" b="0" dirty="0"/>
              <a:t> </a:t>
            </a:r>
            <a:r>
              <a:rPr lang="en-US" sz="2000" b="0" dirty="0" err="1"/>
              <a:t>componentă</a:t>
            </a:r>
            <a:r>
              <a:rPr lang="en-US" sz="2000" b="0" dirty="0"/>
              <a:t> trebuie </a:t>
            </a:r>
            <a:r>
              <a:rPr lang="en-US" sz="2000" b="0" dirty="0" err="1"/>
              <a:t>asociată</a:t>
            </a:r>
            <a:r>
              <a:rPr lang="en-US" sz="2000" b="0" dirty="0"/>
              <a:t> și </a:t>
            </a:r>
            <a:r>
              <a:rPr lang="en-US" sz="2000" b="0" dirty="0" err="1"/>
              <a:t>urmărită</a:t>
            </a:r>
            <a:r>
              <a:rPr lang="en-US" sz="2000" b="0" dirty="0"/>
              <a:t>. În mod </a:t>
            </a:r>
            <a:r>
              <a:rPr lang="en-US" sz="2000" b="0" dirty="0" err="1"/>
              <a:t>convențional</a:t>
            </a:r>
            <a:r>
              <a:rPr lang="en-US" sz="2000" b="0" dirty="0"/>
              <a:t>, </a:t>
            </a:r>
            <a:r>
              <a:rPr lang="en-US" sz="2000" b="0" dirty="0" err="1"/>
              <a:t>scanarea</a:t>
            </a:r>
            <a:r>
              <a:rPr lang="en-US" sz="2000" b="0" dirty="0"/>
              <a:t> </a:t>
            </a:r>
            <a:r>
              <a:rPr lang="en-US" sz="2000" b="0" dirty="0" err="1"/>
              <a:t>manuală</a:t>
            </a:r>
            <a:r>
              <a:rPr lang="en-US" sz="2000" b="0" dirty="0"/>
              <a:t>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folosită</a:t>
            </a:r>
            <a:r>
              <a:rPr lang="en-US" sz="2000" b="0" dirty="0"/>
              <a:t>, </a:t>
            </a:r>
            <a:r>
              <a:rPr lang="en-US" sz="2000" b="0" dirty="0" err="1"/>
              <a:t>dar</a:t>
            </a:r>
            <a:r>
              <a:rPr lang="en-US" sz="2000" b="0" dirty="0"/>
              <a:t> </a:t>
            </a:r>
            <a:r>
              <a:rPr lang="en-US" sz="2000" b="0" dirty="0" err="1"/>
              <a:t>necesită</a:t>
            </a:r>
            <a:r>
              <a:rPr lang="en-US" sz="2000" b="0" dirty="0"/>
              <a:t> </a:t>
            </a:r>
            <a:r>
              <a:rPr lang="en-US" sz="2000" b="0" dirty="0" err="1"/>
              <a:t>timp</a:t>
            </a:r>
            <a:r>
              <a:rPr lang="en-US" sz="2000" b="0" dirty="0"/>
              <a:t> și </a:t>
            </a:r>
            <a:r>
              <a:rPr lang="en-US" sz="2000" b="0" dirty="0" err="1"/>
              <a:t>este</a:t>
            </a:r>
            <a:r>
              <a:rPr lang="en-US" sz="2000" b="0" dirty="0"/>
              <a:t> </a:t>
            </a:r>
            <a:r>
              <a:rPr lang="en-US" sz="2000" b="0" dirty="0" err="1"/>
              <a:t>ineficientă</a:t>
            </a:r>
            <a:r>
              <a:rPr lang="en-US" sz="2000" b="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concurentului</a:t>
            </a:r>
            <a:r>
              <a:rPr lang="en-US" sz="2000" dirty="0"/>
              <a:t> vs. </a:t>
            </a:r>
            <a:r>
              <a:rPr lang="en-US" sz="2000" dirty="0" err="1"/>
              <a:t>Propunerea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Honeywell:</a:t>
            </a:r>
          </a:p>
          <a:p>
            <a:r>
              <a:rPr lang="en-US" sz="2000" b="0" dirty="0"/>
              <a:t>Datalogic Matrix 300N vs. Keyence SR1000 vs. </a:t>
            </a:r>
            <a:r>
              <a:rPr lang="en-US" sz="2000" b="0" dirty="0" err="1"/>
              <a:t>Rețeaua</a:t>
            </a:r>
            <a:r>
              <a:rPr lang="en-US" sz="2000" b="0" dirty="0"/>
              <a:t> HF800ER și HF800SR</a:t>
            </a:r>
          </a:p>
          <a:p>
            <a:endParaRPr lang="en-US" sz="2000" dirty="0"/>
          </a:p>
          <a:p>
            <a:r>
              <a:rPr lang="en-US" sz="2000" dirty="0" err="1"/>
              <a:t>Beneficii</a:t>
            </a:r>
            <a:r>
              <a:rPr lang="en-US" sz="2000" dirty="0"/>
              <a:t> pentru client: </a:t>
            </a:r>
            <a:r>
              <a:rPr lang="en-US" sz="2000" b="0" dirty="0" err="1"/>
              <a:t>Capacitățile</a:t>
            </a:r>
            <a:r>
              <a:rPr lang="en-US" sz="2000" b="0" dirty="0"/>
              <a:t> de </a:t>
            </a:r>
            <a:r>
              <a:rPr lang="en-US" sz="2000" b="0" dirty="0" err="1"/>
              <a:t>conectare</a:t>
            </a:r>
            <a:r>
              <a:rPr lang="en-US" sz="2000" b="0" dirty="0"/>
              <a:t> în </a:t>
            </a:r>
            <a:r>
              <a:rPr lang="en-US" sz="2000" b="0" dirty="0" err="1"/>
              <a:t>rețea</a:t>
            </a:r>
            <a:r>
              <a:rPr lang="en-US" sz="2000" b="0" dirty="0"/>
              <a:t> ale HF800 permit </a:t>
            </a:r>
            <a:r>
              <a:rPr lang="en-US" sz="2000" b="0" dirty="0" err="1"/>
              <a:t>citirea</a:t>
            </a:r>
            <a:r>
              <a:rPr lang="en-US" sz="2000" b="0" dirty="0"/>
              <a:t> </a:t>
            </a:r>
            <a:r>
              <a:rPr lang="en-US" sz="2000" b="0" dirty="0" err="1"/>
              <a:t>unei</a:t>
            </a:r>
            <a:r>
              <a:rPr lang="en-US" sz="2000" b="0" dirty="0"/>
              <a:t> game </a:t>
            </a:r>
            <a:r>
              <a:rPr lang="en-US" sz="2000" b="0" dirty="0" err="1"/>
              <a:t>largi</a:t>
            </a:r>
            <a:r>
              <a:rPr lang="en-US" sz="2000" b="0" dirty="0"/>
              <a:t> de </a:t>
            </a:r>
            <a:r>
              <a:rPr lang="en-US" sz="2000" b="0" dirty="0" err="1"/>
              <a:t>coduri</a:t>
            </a:r>
            <a:r>
              <a:rPr lang="en-US" sz="2000" b="0" dirty="0"/>
              <a:t> de bare în </a:t>
            </a:r>
            <a:r>
              <a:rPr lang="en-US" sz="2000" b="0" dirty="0" err="1"/>
              <a:t>diferite</a:t>
            </a:r>
            <a:r>
              <a:rPr lang="en-US" sz="2000" b="0" dirty="0"/>
              <a:t> </a:t>
            </a:r>
            <a:r>
              <a:rPr lang="en-US" sz="2000" b="0" dirty="0" err="1"/>
              <a:t>locații</a:t>
            </a:r>
            <a:r>
              <a:rPr lang="en-US" sz="2000" b="0" dirty="0"/>
              <a:t>, </a:t>
            </a:r>
            <a:r>
              <a:rPr lang="en-US" sz="2000" b="0" dirty="0" err="1"/>
              <a:t>asociind</a:t>
            </a:r>
            <a:r>
              <a:rPr lang="en-US" sz="2000" b="0" dirty="0"/>
              <a:t> și </a:t>
            </a:r>
            <a:r>
              <a:rPr lang="en-US" sz="2000" b="0" dirty="0" err="1"/>
              <a:t>transmitând</a:t>
            </a:r>
            <a:r>
              <a:rPr lang="en-US" sz="2000" b="0" dirty="0"/>
              <a:t> </a:t>
            </a:r>
            <a:r>
              <a:rPr lang="en-US" sz="2000" b="0" dirty="0" err="1"/>
              <a:t>simultan</a:t>
            </a:r>
            <a:r>
              <a:rPr lang="en-US" sz="2000" b="0" dirty="0"/>
              <a:t> date. HF800 poate </a:t>
            </a:r>
            <a:r>
              <a:rPr lang="en-US" sz="2000" b="0" dirty="0" err="1"/>
              <a:t>realiza</a:t>
            </a:r>
            <a:r>
              <a:rPr lang="en-US" sz="2000" b="0" dirty="0"/>
              <a:t> </a:t>
            </a:r>
            <a:r>
              <a:rPr lang="en-US" sz="2000" b="0" dirty="0" err="1"/>
              <a:t>asamblarea</a:t>
            </a:r>
            <a:r>
              <a:rPr lang="en-US" sz="2000" b="0" dirty="0"/>
              <a:t> </a:t>
            </a:r>
            <a:r>
              <a:rPr lang="en-US" sz="2000" b="0" dirty="0" err="1"/>
              <a:t>inteligentă</a:t>
            </a:r>
            <a:r>
              <a:rPr lang="en-US" sz="2000" b="0" dirty="0"/>
              <a:t> a </a:t>
            </a:r>
            <a:r>
              <a:rPr lang="en-US" sz="2000" b="0" dirty="0" err="1"/>
              <a:t>aparatelor</a:t>
            </a:r>
            <a:r>
              <a:rPr lang="en-US" sz="2000" b="0" dirty="0"/>
              <a:t> de </a:t>
            </a:r>
            <a:r>
              <a:rPr lang="en-US" sz="2000" b="0" dirty="0" err="1"/>
              <a:t>uz</a:t>
            </a:r>
            <a:r>
              <a:rPr lang="en-US" sz="2000" b="0" dirty="0"/>
              <a:t> </a:t>
            </a:r>
            <a:r>
              <a:rPr lang="en-US" sz="2000" b="0" dirty="0" err="1"/>
              <a:t>casnic</a:t>
            </a:r>
            <a:r>
              <a:rPr lang="en-US" sz="2000" b="0" dirty="0"/>
              <a:t> și </a:t>
            </a:r>
            <a:r>
              <a:rPr lang="en-US" sz="2000" b="0" dirty="0" err="1"/>
              <a:t>urmărirea</a:t>
            </a:r>
            <a:r>
              <a:rPr lang="en-US" sz="2000" b="0" dirty="0"/>
              <a:t> în </a:t>
            </a:r>
            <a:r>
              <a:rPr lang="en-US" sz="2000" b="0" dirty="0" err="1"/>
              <a:t>timp</a:t>
            </a:r>
            <a:r>
              <a:rPr lang="en-US" sz="2000" b="0" dirty="0"/>
              <a:t> real a </a:t>
            </a:r>
            <a:r>
              <a:rPr lang="en-US" sz="2000" b="0" dirty="0" err="1"/>
              <a:t>informațiilor</a:t>
            </a:r>
            <a:r>
              <a:rPr lang="en-US" sz="2000" b="0" dirty="0"/>
              <a:t> </a:t>
            </a:r>
            <a:r>
              <a:rPr lang="en-US" sz="2000" b="0" dirty="0" err="1"/>
              <a:t>despre</a:t>
            </a:r>
            <a:r>
              <a:rPr lang="en-US" sz="2000" b="0" dirty="0"/>
              <a:t> </a:t>
            </a:r>
            <a:r>
              <a:rPr lang="en-US" sz="2000" b="0" dirty="0" err="1"/>
              <a:t>stoc</a:t>
            </a:r>
            <a:r>
              <a:rPr lang="en-US" sz="2000" b="0" dirty="0"/>
              <a:t> și </a:t>
            </a:r>
            <a:r>
              <a:rPr lang="en-US" sz="2000" b="0" dirty="0" err="1"/>
              <a:t>producție</a:t>
            </a:r>
            <a:r>
              <a:rPr lang="en-US" sz="2000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1801A-4C36-C84D-8B16-9C76E8FE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273220"/>
            <a:ext cx="5378269" cy="28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BCFB6-A57C-744D-BFAA-8AF8FF8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02F4-2AAE-044E-A6FC-A6463CFC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Scanere</a:t>
            </a:r>
            <a:r>
              <a:rPr lang="en-US" dirty="0"/>
              <a:t> și </a:t>
            </a:r>
            <a:r>
              <a:rPr lang="en-US" dirty="0" err="1"/>
              <a:t>accesorii</a:t>
            </a:r>
            <a:r>
              <a:rPr lang="en-US" dirty="0"/>
              <a:t> </a:t>
            </a:r>
            <a:r>
              <a:rPr lang="en-US" dirty="0" err="1"/>
              <a:t>disponibile</a:t>
            </a:r>
            <a:endParaRPr lang="en-R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89F2C-E7DA-0C44-9809-DE4D71F85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08323"/>
              </p:ext>
            </p:extLst>
          </p:nvPr>
        </p:nvGraphicFramePr>
        <p:xfrm>
          <a:off x="358819" y="1184562"/>
          <a:ext cx="11446494" cy="51469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5617">
                  <a:extLst>
                    <a:ext uri="{9D8B030D-6E8A-4147-A177-3AD203B41FA5}">
                      <a16:colId xmlns:a16="http://schemas.microsoft.com/office/drawing/2014/main" val="3763215893"/>
                    </a:ext>
                  </a:extLst>
                </a:gridCol>
                <a:gridCol w="5434446">
                  <a:extLst>
                    <a:ext uri="{9D8B030D-6E8A-4147-A177-3AD203B41FA5}">
                      <a16:colId xmlns:a16="http://schemas.microsoft.com/office/drawing/2014/main" val="49498786"/>
                    </a:ext>
                  </a:extLst>
                </a:gridCol>
                <a:gridCol w="4126431">
                  <a:extLst>
                    <a:ext uri="{9D8B030D-6E8A-4147-A177-3AD203B41FA5}">
                      <a16:colId xmlns:a16="http://schemas.microsoft.com/office/drawing/2014/main" val="4081232853"/>
                    </a:ext>
                  </a:extLst>
                </a:gridCol>
              </a:tblGrid>
              <a:tr h="834540">
                <a:tc>
                  <a:txBody>
                    <a:bodyPr/>
                    <a:lstStyle/>
                    <a:p>
                      <a:r>
                        <a:rPr lang="en-GB" dirty="0" err="1"/>
                        <a:t>Numărul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piesei</a:t>
                      </a:r>
                      <a:endParaRPr lang="en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Descriere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Imagine</a:t>
                      </a:r>
                      <a:endParaRPr lang="en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HF800HD-R1-1H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orizontal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5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HF800SR-R1-1H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SR.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orizontal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1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HF800ER-R1-1H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orizontal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6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HF800HD-R1-1V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vertical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6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HF800SR-R1-1V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SR.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vertical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489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HF800ER-R1-1V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Numai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Tethered Stationary Industrial. 1D, PDF417, 2D.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Focalizarea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vertical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59486"/>
                  </a:ext>
                </a:extLst>
              </a:tr>
              <a:tr h="614154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50143315-001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 ETHERNET, CONECTARE M12 LA RJ45, HF800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736156"/>
                  </a:ext>
                </a:extLst>
              </a:tr>
              <a:tr h="588980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50143315-002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CABLU,ETHERNET,CONECTARE M12 LA RJ45,5M,HF800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930849"/>
                  </a:ext>
                </a:extLst>
              </a:tr>
              <a:tr h="888684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50150441-001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SUPORT DE MONTARE M6/8 HF800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60444"/>
                  </a:ext>
                </a:extLst>
              </a:tr>
              <a:tr h="757563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50150443-001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 SUPORT DE MONTARE M6/8 FLAT HF800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4359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46EA4D-88F5-465C-A74F-96A57C47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56" y="3553692"/>
            <a:ext cx="4123625" cy="4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0A75A-52A5-4F98-8FB9-86D23589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08380" y="4195797"/>
            <a:ext cx="3915838" cy="4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B6843-A082-4423-A8FE-F0C81EB70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379" y="4764168"/>
            <a:ext cx="853977" cy="583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24733-72C6-4691-9D05-58000E574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72" y="5600659"/>
            <a:ext cx="819638" cy="6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BCFB6-A57C-744D-BFAA-8AF8FF8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02F4-2AAE-044E-A6FC-A6463CFC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689420"/>
          </a:xfrm>
        </p:spPr>
        <p:txBody>
          <a:bodyPr/>
          <a:lstStyle/>
          <a:p>
            <a:r>
              <a:rPr lang="en-US" dirty="0" err="1"/>
              <a:t>Scanere</a:t>
            </a:r>
            <a:r>
              <a:rPr lang="en-US" dirty="0"/>
              <a:t> și </a:t>
            </a:r>
            <a:r>
              <a:rPr lang="en-US" dirty="0" err="1"/>
              <a:t>accesorii</a:t>
            </a:r>
            <a:r>
              <a:rPr lang="en-US" dirty="0"/>
              <a:t> </a:t>
            </a:r>
            <a:r>
              <a:rPr lang="en-US" dirty="0" err="1"/>
              <a:t>disponibile</a:t>
            </a:r>
            <a:br>
              <a:rPr lang="en-US" dirty="0"/>
            </a:br>
            <a:r>
              <a:rPr lang="en-US" sz="2400" b="1" cap="none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CONTINUARE</a:t>
            </a:r>
            <a:endParaRPr lang="en-RO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89F2C-E7DA-0C44-9809-DE4D71F85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12029"/>
              </p:ext>
            </p:extLst>
          </p:nvPr>
        </p:nvGraphicFramePr>
        <p:xfrm>
          <a:off x="358819" y="1683326"/>
          <a:ext cx="11446494" cy="43330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5617">
                  <a:extLst>
                    <a:ext uri="{9D8B030D-6E8A-4147-A177-3AD203B41FA5}">
                      <a16:colId xmlns:a16="http://schemas.microsoft.com/office/drawing/2014/main" val="3763215893"/>
                    </a:ext>
                  </a:extLst>
                </a:gridCol>
                <a:gridCol w="5434446">
                  <a:extLst>
                    <a:ext uri="{9D8B030D-6E8A-4147-A177-3AD203B41FA5}">
                      <a16:colId xmlns:a16="http://schemas.microsoft.com/office/drawing/2014/main" val="49498786"/>
                    </a:ext>
                  </a:extLst>
                </a:gridCol>
                <a:gridCol w="4126431">
                  <a:extLst>
                    <a:ext uri="{9D8B030D-6E8A-4147-A177-3AD203B41FA5}">
                      <a16:colId xmlns:a16="http://schemas.microsoft.com/office/drawing/2014/main" val="4081232853"/>
                    </a:ext>
                  </a:extLst>
                </a:gridCol>
              </a:tblGrid>
              <a:tr h="749077">
                <a:tc>
                  <a:txBody>
                    <a:bodyPr/>
                    <a:lstStyle/>
                    <a:p>
                      <a:r>
                        <a:rPr lang="en-GB" dirty="0" err="1"/>
                        <a:t>Numărul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piesei</a:t>
                      </a:r>
                      <a:endParaRPr lang="en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Descriere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Imagine</a:t>
                      </a:r>
                      <a:endParaRPr lang="en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1936"/>
                  </a:ext>
                </a:extLst>
              </a:tr>
              <a:tr h="726433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50142347-001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 EXTERN, CONECTARE DB25F, HF800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10809"/>
                  </a:ext>
                </a:extLst>
              </a:tr>
              <a:tr h="716973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50144214-001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CABLU,EXTERN,DB25F CONN,RS485,HF800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898755"/>
                  </a:ext>
                </a:extLst>
              </a:tr>
              <a:tr h="7377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HCB-PWR-01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Sursă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alimentare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341282"/>
                  </a:ext>
                </a:extLst>
              </a:tr>
              <a:tr h="727363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50148058-001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 EXTERN, RS232, DB25F, 5M, HF800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139578"/>
                  </a:ext>
                </a:extLst>
              </a:tr>
              <a:tr h="675409">
                <a:tc>
                  <a:txBody>
                    <a:bodyPr/>
                    <a:lstStyle/>
                    <a:p>
                      <a:pPr algn="l" fontAlgn="ctr"/>
                      <a:r>
                        <a:rPr lang="en-RO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50148058-002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CABLU, EXTERN, RS232, DB25F, 10M, HF800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3486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804A210-28E3-4C1B-AD45-1CA32C60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12" y="2454521"/>
            <a:ext cx="2597475" cy="6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38F01-FC4D-43FE-A22C-DCA65A30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44" y="3238450"/>
            <a:ext cx="3338796" cy="6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6DC4D-6DFF-4E04-9BC4-34433B0E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71" y="3926516"/>
            <a:ext cx="3041341" cy="6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7989DC-66B7-4DD4-9899-AB729EB80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91" y="4697711"/>
            <a:ext cx="3162300" cy="4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124B35-7430-494B-829C-61048D46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91" y="5385777"/>
            <a:ext cx="3162300" cy="4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2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BCFB6-A57C-744D-BFAA-8AF8FF8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02F4-2AAE-044E-A6FC-A6463CFC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696601"/>
          </a:xfrm>
        </p:spPr>
        <p:txBody>
          <a:bodyPr/>
          <a:lstStyle/>
          <a:p>
            <a:r>
              <a:rPr lang="en-US" dirty="0" err="1"/>
              <a:t>Scanere</a:t>
            </a:r>
            <a:r>
              <a:rPr lang="en-US" dirty="0"/>
              <a:t> și </a:t>
            </a:r>
            <a:r>
              <a:rPr lang="en-US" dirty="0" err="1"/>
              <a:t>accesorii</a:t>
            </a:r>
            <a:r>
              <a:rPr lang="en-US" dirty="0"/>
              <a:t> </a:t>
            </a:r>
            <a:r>
              <a:rPr lang="en-US" dirty="0" err="1"/>
              <a:t>disponibile</a:t>
            </a:r>
            <a:br>
              <a:rPr lang="en-US" dirty="0"/>
            </a:br>
            <a:r>
              <a:rPr lang="en-US" sz="2400" b="1" cap="none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CONTINUARE</a:t>
            </a:r>
            <a:endParaRPr lang="en-RO" sz="2400" b="1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89F2C-E7DA-0C44-9809-DE4D71F85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35476"/>
              </p:ext>
            </p:extLst>
          </p:nvPr>
        </p:nvGraphicFramePr>
        <p:xfrm>
          <a:off x="358819" y="1340426"/>
          <a:ext cx="11446494" cy="49356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5617">
                  <a:extLst>
                    <a:ext uri="{9D8B030D-6E8A-4147-A177-3AD203B41FA5}">
                      <a16:colId xmlns:a16="http://schemas.microsoft.com/office/drawing/2014/main" val="3763215893"/>
                    </a:ext>
                  </a:extLst>
                </a:gridCol>
                <a:gridCol w="5434446">
                  <a:extLst>
                    <a:ext uri="{9D8B030D-6E8A-4147-A177-3AD203B41FA5}">
                      <a16:colId xmlns:a16="http://schemas.microsoft.com/office/drawing/2014/main" val="49498786"/>
                    </a:ext>
                  </a:extLst>
                </a:gridCol>
                <a:gridCol w="4126431">
                  <a:extLst>
                    <a:ext uri="{9D8B030D-6E8A-4147-A177-3AD203B41FA5}">
                      <a16:colId xmlns:a16="http://schemas.microsoft.com/office/drawing/2014/main" val="4081232853"/>
                    </a:ext>
                  </a:extLst>
                </a:gridCol>
              </a:tblGrid>
              <a:tr h="1320205">
                <a:tc>
                  <a:txBody>
                    <a:bodyPr/>
                    <a:lstStyle/>
                    <a:p>
                      <a:r>
                        <a:rPr lang="en-GB" dirty="0" err="1"/>
                        <a:t>Numărul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piesei</a:t>
                      </a:r>
                      <a:endParaRPr lang="en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Descriere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Imagine</a:t>
                      </a:r>
                      <a:endParaRPr lang="en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1936"/>
                  </a:ext>
                </a:extLst>
              </a:tr>
              <a:tr h="11345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HBX-COMM-100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Cutie de comunicație, fără cablu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134194"/>
                  </a:ext>
                </a:extLst>
              </a:tr>
              <a:tr h="13463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HCB-PWRIO-105</a:t>
                      </a:r>
                      <a:b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Cablu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IO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și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alimentare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HF800, 5M, Connect Comm Box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56669"/>
                  </a:ext>
                </a:extLst>
              </a:tr>
              <a:tr h="11345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HCB-PWR-02</a:t>
                      </a:r>
                      <a:b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Alimentare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Industrie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24V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RO" sz="1000" dirty="0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07723"/>
                  </a:ext>
                </a:extLst>
              </a:tr>
            </a:tbl>
          </a:graphicData>
        </a:graphic>
      </p:graphicFrame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4D1A3E2-E9A9-43D5-B59F-72484CA85F1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42" y="2691981"/>
            <a:ext cx="2101464" cy="107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3DCA2-8472-4AB3-B5E3-BB1D5CE7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01074" y="3715960"/>
            <a:ext cx="1118472" cy="149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3A57EF-708F-41B8-B1E8-63F68FCD8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382" y="5167716"/>
            <a:ext cx="926139" cy="11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25991E2-8E77-402E-909B-96989CACAC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354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25991E2-8E77-402E-909B-96989CACAC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9EFB7D-4E71-4B8E-B7F1-2169963A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797526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Rezumat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 descr="A picture containing control panel&#10;&#10;Description automatically generated">
            <a:extLst>
              <a:ext uri="{FF2B5EF4-FFF2-40B4-BE49-F238E27FC236}">
                <a16:creationId xmlns:a16="http://schemas.microsoft.com/office/drawing/2014/main" id="{141191D0-5ACB-0E40-93BF-1898AC86D209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3183" y="1273219"/>
            <a:ext cx="6958817" cy="393504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BD06C8-27A7-4E7C-983D-9C2AC6C77B1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Introducere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– HF800</a:t>
            </a:r>
            <a:br>
              <a:rPr lang="en-US" dirty="0"/>
            </a:br>
            <a:endParaRPr lang="en-US" sz="2200" b="0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Repere</a:t>
            </a:r>
            <a:r>
              <a:rPr lang="en-US" dirty="0"/>
              <a:t> de </a:t>
            </a:r>
            <a:r>
              <a:rPr lang="en-US" dirty="0" err="1"/>
              <a:t>performanța</a:t>
            </a:r>
            <a:r>
              <a:rPr lang="en-US" dirty="0"/>
              <a:t> ale </a:t>
            </a:r>
            <a:r>
              <a:rPr lang="en-US" dirty="0" err="1"/>
              <a:t>produsului</a:t>
            </a:r>
            <a:br>
              <a:rPr lang="en-US" dirty="0"/>
            </a:br>
            <a:endParaRPr lang="en-US" b="0" dirty="0"/>
          </a:p>
          <a:p>
            <a:pPr marL="457200" lvl="0" indent="-457200">
              <a:buFont typeface="+mj-lt"/>
              <a:buAutoNum type="arabicPeriod"/>
            </a:pPr>
            <a:r>
              <a:rPr lang="it-IT" dirty="0">
                <a:solidFill>
                  <a:prstClr val="black"/>
                </a:solidFill>
              </a:rPr>
              <a:t>Caracteristici și beneficii noi cu HF800</a:t>
            </a:r>
            <a:br>
              <a:rPr lang="it-IT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</a:rPr>
              <a:t>Studii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caz</a:t>
            </a:r>
            <a:endParaRPr lang="en-P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7694-3B35-46B1-A890-C63DC553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813C3-0421-B914-0725-84842CEFC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8" y="1637538"/>
            <a:ext cx="3582924" cy="35829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30DA6F-956D-0690-2E90-6FB40D089B6B}"/>
              </a:ext>
            </a:extLst>
          </p:cNvPr>
          <p:cNvSpPr/>
          <p:nvPr/>
        </p:nvSpPr>
        <p:spPr>
          <a:xfrm>
            <a:off x="8631936" y="5954452"/>
            <a:ext cx="3218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www.autoid.ro</a:t>
            </a:r>
          </a:p>
        </p:txBody>
      </p:sp>
    </p:spTree>
    <p:extLst>
      <p:ext uri="{BB962C8B-B14F-4D97-AF65-F5344CB8AC3E}">
        <p14:creationId xmlns:p14="http://schemas.microsoft.com/office/powerpoint/2010/main" val="141239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ACE2E-F20D-4F4A-BA8D-76528C40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3</a:t>
            </a:fld>
            <a:endParaRPr lang="en-US"/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F246DF8F-81DD-3B4E-8856-51FA9B79A223}"/>
              </a:ext>
            </a:extLst>
          </p:cNvPr>
          <p:cNvSpPr txBox="1">
            <a:spLocks/>
          </p:cNvSpPr>
          <p:nvPr/>
        </p:nvSpPr>
        <p:spPr>
          <a:xfrm>
            <a:off x="5144841" y="1944237"/>
            <a:ext cx="6660472" cy="11408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Honeywell Sans" panose="02010503040101060203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Scanare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cu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montare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fixă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cu capacitate DPM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într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-un design compact care se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potrivește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mai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multor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cs typeface="Calibri" panose="020F0502020204030204" pitchFamily="34" charset="0"/>
              </a:rPr>
              <a:t>fluxuri</a:t>
            </a:r>
            <a:r>
              <a:rPr lang="en-US" sz="1800" dirty="0">
                <a:solidFill>
                  <a:prstClr val="black"/>
                </a:solidFill>
                <a:cs typeface="Calibri" panose="020F0502020204030204" pitchFamily="34" charset="0"/>
              </a:rPr>
              <a:t> de lucru.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5565D6E-2EB9-B747-AAC1-6453637724A3}"/>
              </a:ext>
            </a:extLst>
          </p:cNvPr>
          <p:cNvSpPr txBox="1">
            <a:spLocks/>
          </p:cNvSpPr>
          <p:nvPr/>
        </p:nvSpPr>
        <p:spPr>
          <a:xfrm>
            <a:off x="5155438" y="330179"/>
            <a:ext cx="7036562" cy="8515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</a:rPr>
              <a:t>Honeywell HF800</a:t>
            </a: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</a:rPr>
              <a:t>SCANER FIX INDUSTRIAL</a:t>
            </a:r>
            <a:b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pt-BR" sz="18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Pentru aplicații de depozit/DC și producție</a:t>
            </a:r>
            <a:endParaRPr lang="en-US" sz="1800" b="1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  <a:p>
            <a:pPr>
              <a:defRPr/>
            </a:pPr>
            <a:endParaRPr lang="en-US" sz="1800" b="1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7E4CE571-F896-0F4E-97E5-10D691030B69}"/>
              </a:ext>
            </a:extLst>
          </p:cNvPr>
          <p:cNvSpPr txBox="1">
            <a:spLocks/>
          </p:cNvSpPr>
          <p:nvPr/>
        </p:nvSpPr>
        <p:spPr>
          <a:xfrm>
            <a:off x="5144840" y="2589867"/>
            <a:ext cx="6559480" cy="380685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Honeywell Sans" panose="02010503040101060203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3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defRPr/>
            </a:pPr>
            <a:r>
              <a:rPr lang="en-US" sz="1600" dirty="0" err="1"/>
              <a:t>Performanța</a:t>
            </a:r>
            <a:r>
              <a:rPr lang="en-US" sz="1600" dirty="0"/>
              <a:t> DPM</a:t>
            </a:r>
          </a:p>
          <a:p>
            <a:pPr lvl="0">
              <a:spcAft>
                <a:spcPts val="0"/>
              </a:spcAft>
              <a:defRPr/>
            </a:pPr>
            <a:r>
              <a:rPr lang="en-US" sz="1600" b="0" dirty="0" err="1"/>
              <a:t>Algoritmii</a:t>
            </a:r>
            <a:r>
              <a:rPr lang="en-US" sz="1600" b="0" dirty="0"/>
              <a:t> de </a:t>
            </a:r>
            <a:r>
              <a:rPr lang="en-US" sz="1600" b="0" dirty="0" err="1"/>
              <a:t>decodare</a:t>
            </a:r>
            <a:r>
              <a:rPr lang="en-US" sz="1600" b="0" dirty="0"/>
              <a:t> </a:t>
            </a:r>
            <a:r>
              <a:rPr lang="en-US" sz="1600" b="0" dirty="0" err="1"/>
              <a:t>dedicati</a:t>
            </a:r>
            <a:r>
              <a:rPr lang="en-US" sz="1600" b="0" dirty="0"/>
              <a:t> </a:t>
            </a:r>
            <a:r>
              <a:rPr lang="en-US" sz="1600" b="0" dirty="0" err="1"/>
              <a:t>asigură</a:t>
            </a:r>
            <a:r>
              <a:rPr lang="en-US" sz="1600" b="0" dirty="0"/>
              <a:t> </a:t>
            </a:r>
            <a:r>
              <a:rPr lang="en-US" sz="1600" b="0" dirty="0" err="1"/>
              <a:t>scanarea</a:t>
            </a:r>
            <a:r>
              <a:rPr lang="en-US" sz="1600" b="0" dirty="0"/>
              <a:t> DPM </a:t>
            </a:r>
            <a:r>
              <a:rPr lang="en-US" sz="1600" b="0" dirty="0" err="1"/>
              <a:t>rapidă</a:t>
            </a:r>
            <a:r>
              <a:rPr lang="en-US" sz="1600" b="0" dirty="0"/>
              <a:t> și </a:t>
            </a:r>
            <a:r>
              <a:rPr lang="en-US" sz="1600" b="0" dirty="0" err="1"/>
              <a:t>fiabilă</a:t>
            </a:r>
            <a:r>
              <a:rPr lang="en-US" sz="1600" b="0" dirty="0"/>
              <a:t>.</a:t>
            </a:r>
          </a:p>
          <a:p>
            <a:pPr lvl="0">
              <a:spcAft>
                <a:spcPts val="0"/>
              </a:spcAft>
              <a:defRPr/>
            </a:pPr>
            <a:endParaRPr lang="en-US" sz="1600" dirty="0"/>
          </a:p>
          <a:p>
            <a:pPr lvl="0">
              <a:spcAft>
                <a:spcPts val="0"/>
              </a:spcAft>
              <a:defRPr/>
            </a:pPr>
            <a:r>
              <a:rPr lang="en-US" sz="1600" dirty="0"/>
              <a:t>Design modern și compact</a:t>
            </a:r>
          </a:p>
          <a:p>
            <a:pPr lvl="0">
              <a:spcAft>
                <a:spcPts val="0"/>
              </a:spcAft>
              <a:defRPr/>
            </a:pPr>
            <a:r>
              <a:rPr lang="en-US" sz="1600" b="0" dirty="0" err="1"/>
              <a:t>Estetică</a:t>
            </a:r>
            <a:r>
              <a:rPr lang="en-US" sz="1600" b="0" dirty="0"/>
              <a:t> </a:t>
            </a:r>
            <a:r>
              <a:rPr lang="en-US" sz="1600" b="0" dirty="0" err="1"/>
              <a:t>modernă</a:t>
            </a:r>
            <a:r>
              <a:rPr lang="en-US" sz="1600" b="0" dirty="0"/>
              <a:t> </a:t>
            </a:r>
            <a:r>
              <a:rPr lang="en-US" sz="1600" b="0" dirty="0" err="1"/>
              <a:t>într</a:t>
            </a:r>
            <a:r>
              <a:rPr lang="en-US" sz="1600" b="0" dirty="0"/>
              <a:t>-un design compact, cu o </a:t>
            </a:r>
            <a:r>
              <a:rPr lang="en-US" sz="1600" b="0" dirty="0" err="1"/>
              <a:t>amprentă</a:t>
            </a:r>
            <a:r>
              <a:rPr lang="en-US" sz="1600" b="0" dirty="0"/>
              <a:t> </a:t>
            </a:r>
            <a:r>
              <a:rPr lang="en-US" sz="1600" b="0" dirty="0" err="1"/>
              <a:t>mică</a:t>
            </a:r>
            <a:r>
              <a:rPr lang="en-US" sz="1600" b="0" dirty="0"/>
              <a:t> și </a:t>
            </a:r>
            <a:r>
              <a:rPr lang="en-US" sz="1600" b="0" dirty="0" err="1"/>
              <a:t>opțiuni</a:t>
            </a:r>
            <a:r>
              <a:rPr lang="en-US" sz="1600" b="0" dirty="0"/>
              <a:t> multiple de </a:t>
            </a:r>
            <a:r>
              <a:rPr lang="en-US" sz="1600" b="0" dirty="0" err="1"/>
              <a:t>montare</a:t>
            </a:r>
            <a:endParaRPr lang="en-US" sz="1600" b="0" dirty="0"/>
          </a:p>
          <a:p>
            <a:pPr lvl="0">
              <a:spcAft>
                <a:spcPts val="0"/>
              </a:spcAft>
              <a:defRPr/>
            </a:pPr>
            <a:endParaRPr lang="en-US" sz="1600" dirty="0"/>
          </a:p>
          <a:p>
            <a:pPr lvl="0">
              <a:spcAft>
                <a:spcPts val="0"/>
              </a:spcAft>
              <a:defRPr/>
            </a:pPr>
            <a:r>
              <a:rPr lang="en-US" sz="1600" dirty="0" err="1"/>
              <a:t>Optimizare</a:t>
            </a:r>
            <a:r>
              <a:rPr lang="en-US" sz="1600" dirty="0"/>
              <a:t> </a:t>
            </a:r>
            <a:r>
              <a:rPr lang="en-US" sz="1600" dirty="0" err="1"/>
              <a:t>inteligentă</a:t>
            </a:r>
            <a:endParaRPr lang="en-US" sz="1600" dirty="0"/>
          </a:p>
          <a:p>
            <a:pPr lvl="0">
              <a:spcAft>
                <a:spcPts val="0"/>
              </a:spcAft>
              <a:defRPr/>
            </a:pPr>
            <a:r>
              <a:rPr lang="en-US" sz="1600" b="0" dirty="0" err="1"/>
              <a:t>Prin</a:t>
            </a:r>
            <a:r>
              <a:rPr lang="en-US" sz="1600" b="0" dirty="0"/>
              <a:t> </a:t>
            </a:r>
            <a:r>
              <a:rPr lang="en-US" sz="1600" b="0" dirty="0" err="1"/>
              <a:t>apăsarea</a:t>
            </a:r>
            <a:r>
              <a:rPr lang="en-US" sz="1600" b="0" dirty="0"/>
              <a:t> </a:t>
            </a:r>
            <a:r>
              <a:rPr lang="en-US" sz="1600" b="0" dirty="0" err="1"/>
              <a:t>unui</a:t>
            </a:r>
            <a:r>
              <a:rPr lang="en-US" sz="1600" b="0" dirty="0"/>
              <a:t> </a:t>
            </a:r>
            <a:r>
              <a:rPr lang="en-US" sz="1600" b="0" dirty="0" err="1"/>
              <a:t>buton</a:t>
            </a:r>
            <a:r>
              <a:rPr lang="en-US" sz="1600" b="0" dirty="0"/>
              <a:t>, HF800 poate </a:t>
            </a:r>
            <a:r>
              <a:rPr lang="en-US" sz="1600" b="0" dirty="0" err="1"/>
              <a:t>optimiza</a:t>
            </a:r>
            <a:r>
              <a:rPr lang="en-US" sz="1600" b="0" dirty="0"/>
              <a:t> </a:t>
            </a:r>
            <a:r>
              <a:rPr lang="en-US" sz="1600" b="0" dirty="0" err="1"/>
              <a:t>parametrii</a:t>
            </a:r>
            <a:r>
              <a:rPr lang="en-US" sz="1600" b="0" dirty="0"/>
              <a:t> pentru a </a:t>
            </a:r>
            <a:r>
              <a:rPr lang="en-US" sz="1600" b="0" dirty="0" err="1"/>
              <a:t>permite</a:t>
            </a:r>
            <a:r>
              <a:rPr lang="en-US" sz="1600" b="0" dirty="0"/>
              <a:t> </a:t>
            </a:r>
            <a:r>
              <a:rPr lang="en-US" sz="1600" b="0" dirty="0" err="1"/>
              <a:t>scanarea</a:t>
            </a:r>
            <a:r>
              <a:rPr lang="en-US" sz="1600" b="0" dirty="0"/>
              <a:t> </a:t>
            </a:r>
            <a:r>
              <a:rPr lang="en-US" sz="1600" b="0" dirty="0" err="1"/>
              <a:t>rapidă</a:t>
            </a:r>
            <a:r>
              <a:rPr lang="en-US" sz="1600" b="0" dirty="0"/>
              <a:t> și </a:t>
            </a:r>
            <a:r>
              <a:rPr lang="en-US" sz="1600" b="0" dirty="0" err="1"/>
              <a:t>precisă</a:t>
            </a:r>
            <a:r>
              <a:rPr lang="en-US" sz="1600" b="0" dirty="0"/>
              <a:t> </a:t>
            </a:r>
            <a:r>
              <a:rPr lang="en-US" sz="1600" b="0" dirty="0" err="1"/>
              <a:t>într</a:t>
            </a:r>
            <a:r>
              <a:rPr lang="en-US" sz="1600" b="0" dirty="0"/>
              <a:t>-un </a:t>
            </a:r>
            <a:r>
              <a:rPr lang="en-US" sz="1600" b="0" dirty="0" err="1"/>
              <a:t>mediu</a:t>
            </a:r>
            <a:r>
              <a:rPr lang="en-US" sz="1600" b="0" dirty="0"/>
              <a:t> dat.</a:t>
            </a:r>
          </a:p>
          <a:p>
            <a:pPr lvl="0">
              <a:spcAft>
                <a:spcPts val="0"/>
              </a:spcAft>
              <a:defRPr/>
            </a:pPr>
            <a:endParaRPr lang="en-US" sz="1600" dirty="0"/>
          </a:p>
          <a:p>
            <a:pPr lvl="0">
              <a:spcAft>
                <a:spcPts val="0"/>
              </a:spcAft>
              <a:defRPr/>
            </a:pPr>
            <a:r>
              <a:rPr lang="en-US" sz="1600" dirty="0" err="1"/>
              <a:t>Plasare</a:t>
            </a:r>
            <a:r>
              <a:rPr lang="en-US" sz="1600" dirty="0"/>
              <a:t> </a:t>
            </a:r>
            <a:r>
              <a:rPr lang="en-US" sz="1600" dirty="0" err="1"/>
              <a:t>flexibilă</a:t>
            </a:r>
            <a:endParaRPr lang="en-US" sz="1600" dirty="0"/>
          </a:p>
          <a:p>
            <a:pPr lvl="0">
              <a:spcAft>
                <a:spcPts val="0"/>
              </a:spcAft>
              <a:defRPr/>
            </a:pPr>
            <a:r>
              <a:rPr lang="en-US" sz="1600" b="0" dirty="0" err="1"/>
              <a:t>Opțiunile</a:t>
            </a:r>
            <a:r>
              <a:rPr lang="en-US" sz="1600" b="0" dirty="0"/>
              <a:t> multiple de </a:t>
            </a:r>
            <a:r>
              <a:rPr lang="en-US" sz="1600" b="0" dirty="0" err="1"/>
              <a:t>montare</a:t>
            </a:r>
            <a:r>
              <a:rPr lang="en-US" sz="1600" b="0" dirty="0"/>
              <a:t>, o </a:t>
            </a:r>
            <a:r>
              <a:rPr lang="en-US" sz="1600" b="0" dirty="0" err="1"/>
              <a:t>varietate</a:t>
            </a:r>
            <a:r>
              <a:rPr lang="en-US" sz="1600" b="0" dirty="0"/>
              <a:t> de </a:t>
            </a:r>
            <a:r>
              <a:rPr lang="en-US" sz="1600" b="0" dirty="0" err="1"/>
              <a:t>distanțe</a:t>
            </a:r>
            <a:r>
              <a:rPr lang="en-US" sz="1600" b="0" dirty="0"/>
              <a:t> de </a:t>
            </a:r>
            <a:r>
              <a:rPr lang="en-US" sz="1600" b="0" dirty="0" err="1"/>
              <a:t>scanare</a:t>
            </a:r>
            <a:r>
              <a:rPr lang="en-US" sz="1600" b="0" dirty="0"/>
              <a:t> și </a:t>
            </a:r>
            <a:r>
              <a:rPr lang="en-US" sz="1600" b="0" dirty="0" err="1"/>
              <a:t>implementarea</a:t>
            </a:r>
            <a:r>
              <a:rPr lang="en-US" sz="1600" b="0" dirty="0"/>
              <a:t> </a:t>
            </a:r>
            <a:r>
              <a:rPr lang="en-US" sz="1600" b="0" dirty="0" err="1"/>
              <a:t>ușoară</a:t>
            </a:r>
            <a:r>
              <a:rPr lang="en-US" sz="1600" b="0" dirty="0"/>
              <a:t> a </a:t>
            </a:r>
            <a:r>
              <a:rPr lang="en-US" sz="1600" b="0" dirty="0" err="1"/>
              <a:t>iluminatului</a:t>
            </a:r>
            <a:r>
              <a:rPr lang="en-US" sz="1600" b="0" dirty="0"/>
              <a:t> LED auxiliar permit </a:t>
            </a:r>
            <a:r>
              <a:rPr lang="en-US" sz="1600" b="0" dirty="0" err="1"/>
              <a:t>instalarea</a:t>
            </a:r>
            <a:r>
              <a:rPr lang="en-US" sz="1600" b="0" dirty="0"/>
              <a:t> </a:t>
            </a:r>
            <a:r>
              <a:rPr lang="en-US" sz="1600" b="0" dirty="0" err="1"/>
              <a:t>rapidă</a:t>
            </a:r>
            <a:r>
              <a:rPr lang="en-US" sz="1600" b="0" dirty="0"/>
              <a:t> și </a:t>
            </a:r>
            <a:r>
              <a:rPr lang="en-US" sz="1600" b="0" dirty="0" err="1"/>
              <a:t>ușoară</a:t>
            </a:r>
            <a:r>
              <a:rPr lang="en-US" sz="1600" b="0" dirty="0"/>
              <a:t> a HF800 în </a:t>
            </a:r>
            <a:r>
              <a:rPr lang="en-US" sz="1600" b="0" dirty="0" err="1"/>
              <a:t>aproape</a:t>
            </a:r>
            <a:r>
              <a:rPr lang="en-US" sz="1600" b="0" dirty="0"/>
              <a:t> </a:t>
            </a:r>
            <a:r>
              <a:rPr lang="en-US" sz="1600" b="0" dirty="0" err="1"/>
              <a:t>orice</a:t>
            </a:r>
            <a:r>
              <a:rPr lang="en-US" sz="1600" b="0" dirty="0"/>
              <a:t> </a:t>
            </a:r>
            <a:r>
              <a:rPr lang="en-US" sz="1600" b="0" dirty="0" err="1"/>
              <a:t>setare</a:t>
            </a:r>
            <a:r>
              <a:rPr lang="en-US" sz="1600" b="0" dirty="0"/>
              <a:t> din </a:t>
            </a:r>
            <a:r>
              <a:rPr lang="en-US" sz="1600" b="0" dirty="0" err="1"/>
              <a:t>fabrică</a:t>
            </a:r>
            <a:r>
              <a:rPr lang="en-US" sz="1600" b="0" dirty="0"/>
              <a:t> </a:t>
            </a:r>
            <a:r>
              <a:rPr lang="en-US" sz="1600" b="0" dirty="0" err="1"/>
              <a:t>sau</a:t>
            </a:r>
            <a:r>
              <a:rPr lang="en-US" sz="1600" b="0" dirty="0"/>
              <a:t> </a:t>
            </a:r>
            <a:r>
              <a:rPr lang="en-US" sz="1600" b="0" dirty="0" err="1"/>
              <a:t>depozit</a:t>
            </a:r>
            <a:r>
              <a:rPr lang="en-US" sz="1600" b="0" dirty="0"/>
              <a:t>.</a:t>
            </a:r>
            <a:endParaRPr lang="en-US" sz="1400" b="0" dirty="0">
              <a:cs typeface="Calibri" panose="020F0502020204030204" pitchFamily="34" charset="0"/>
            </a:endParaRPr>
          </a:p>
          <a:p>
            <a:pPr marL="171450" indent="-17145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prstClr val="black"/>
              </a:solidFill>
              <a:ea typeface="Arial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2C0B7F54-C07A-8147-B311-153F9A41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740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7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electronics, camera, projector&#10;&#10;Description automatically generated">
            <a:extLst>
              <a:ext uri="{FF2B5EF4-FFF2-40B4-BE49-F238E27FC236}">
                <a16:creationId xmlns:a16="http://schemas.microsoft.com/office/drawing/2014/main" id="{3B5FCF26-890A-734C-9097-C695936682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8351" y="0"/>
            <a:ext cx="6343649" cy="4100056"/>
          </a:xfr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8737A7-0F9C-4067-B30C-709DBD9FAF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8327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8737A7-0F9C-4067-B30C-709DBD9FA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1C18BE-35A2-4974-B244-A8359C06B2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680D53-60DD-467D-BEC9-3253DC350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Comunicație</a:t>
            </a:r>
            <a:r>
              <a:rPr lang="en-US" dirty="0"/>
              <a:t>/</a:t>
            </a:r>
            <a:r>
              <a:rPr lang="en-US" dirty="0" err="1"/>
              <a:t>interfață</a:t>
            </a:r>
            <a:r>
              <a:rPr lang="en-US" dirty="0"/>
              <a:t> </a:t>
            </a:r>
            <a:r>
              <a:rPr lang="en-US" dirty="0" err="1"/>
              <a:t>flexibilă</a:t>
            </a:r>
            <a:r>
              <a:rPr lang="en-US" dirty="0"/>
              <a:t> și </a:t>
            </a:r>
            <a:r>
              <a:rPr lang="en-US" dirty="0" err="1"/>
              <a:t>accesorii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ale HF800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EE48-EE08-4D89-AC25-923735F324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240815"/>
            <a:ext cx="5489575" cy="4216400"/>
          </a:xfrm>
        </p:spPr>
        <p:txBody>
          <a:bodyPr/>
          <a:lstStyle/>
          <a:p>
            <a:r>
              <a:rPr lang="pt-BR" sz="2000" dirty="0"/>
              <a:t>Flexibilitate de aplicare și instalare</a:t>
            </a:r>
            <a:endParaRPr lang="en-US" sz="2000" dirty="0"/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Design elegant și compact cu factor de </a:t>
            </a:r>
            <a:r>
              <a:rPr lang="en-US" sz="1800" dirty="0" err="1"/>
              <a:t>formă</a:t>
            </a:r>
            <a:r>
              <a:rPr lang="en-US" sz="1800" dirty="0"/>
              <a:t> pentru a se </a:t>
            </a:r>
            <a:r>
              <a:rPr lang="en-US" sz="1800" dirty="0" err="1"/>
              <a:t>potrivi</a:t>
            </a:r>
            <a:r>
              <a:rPr lang="en-US" sz="1800" dirty="0"/>
              <a:t> </a:t>
            </a:r>
            <a:r>
              <a:rPr lang="en-US" sz="1800" dirty="0" err="1"/>
              <a:t>operațiunilor</a:t>
            </a:r>
            <a:r>
              <a:rPr lang="en-US" sz="1800" dirty="0"/>
              <a:t> </a:t>
            </a:r>
            <a:r>
              <a:rPr lang="en-US" sz="1800" dirty="0" err="1"/>
              <a:t>dvs</a:t>
            </a:r>
            <a:r>
              <a:rPr lang="en-US" sz="1800" dirty="0"/>
              <a:t>.</a:t>
            </a:r>
          </a:p>
          <a:p>
            <a:pPr marL="803275" lvl="3" indent="-342900">
              <a:buFont typeface="Arial" panose="020B0604020202020204" pitchFamily="34" charset="0"/>
              <a:buChar char="•"/>
            </a:pPr>
            <a:r>
              <a:rPr lang="it-IT" sz="1400" dirty="0"/>
              <a:t>Modelele 0° și 90° disponibile</a:t>
            </a:r>
            <a:r>
              <a:rPr lang="en-US" sz="1400" dirty="0"/>
              <a:t> </a:t>
            </a:r>
          </a:p>
          <a:p>
            <a:pPr marL="803275" lvl="3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Dimensiuni</a:t>
            </a:r>
            <a:r>
              <a:rPr lang="en-US" sz="1400" dirty="0"/>
              <a:t> </a:t>
            </a:r>
            <a:r>
              <a:rPr lang="en-US" sz="1400" dirty="0" err="1"/>
              <a:t>orizontale</a:t>
            </a:r>
            <a:r>
              <a:rPr lang="en-US" sz="1400" dirty="0"/>
              <a:t>: 54,5*52,5*29mm</a:t>
            </a:r>
          </a:p>
          <a:p>
            <a:pPr marL="803275" lvl="3" indent="-342900">
              <a:buFont typeface="Arial" panose="020B0604020202020204" pitchFamily="34" charset="0"/>
              <a:buChar char="•"/>
            </a:pPr>
            <a:r>
              <a:rPr lang="en-US" sz="1400" dirty="0"/>
              <a:t>Vertical: 73.2*52.5*29mm</a:t>
            </a:r>
            <a:br>
              <a:rPr lang="en-US" sz="1200" dirty="0"/>
            </a:br>
            <a:endParaRPr lang="en-US" sz="1200" dirty="0"/>
          </a:p>
          <a:p>
            <a:pPr lvl="1" indent="0">
              <a:buNone/>
            </a:pPr>
            <a:r>
              <a:rPr lang="en-US" sz="2000" b="1" dirty="0" err="1"/>
              <a:t>Performanță</a:t>
            </a:r>
            <a:r>
              <a:rPr lang="en-US" sz="2000" b="1" dirty="0"/>
              <a:t> de </a:t>
            </a:r>
            <a:r>
              <a:rPr lang="en-US" sz="2000" b="1" dirty="0" err="1"/>
              <a:t>scanare</a:t>
            </a:r>
            <a:endParaRPr lang="en-US" sz="1800" b="1" dirty="0"/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0,7-4m/s </a:t>
            </a:r>
            <a:r>
              <a:rPr lang="en-US" sz="1800" dirty="0" err="1"/>
              <a:t>Toleranță</a:t>
            </a:r>
            <a:r>
              <a:rPr lang="en-US" sz="1800" dirty="0"/>
              <a:t> la </a:t>
            </a:r>
            <a:r>
              <a:rPr lang="en-US" sz="1800" dirty="0" err="1"/>
              <a:t>mișcare</a:t>
            </a:r>
            <a:r>
              <a:rPr lang="en-US" sz="1800" dirty="0"/>
              <a:t> cu </a:t>
            </a:r>
            <a:r>
              <a:rPr lang="en-US" sz="1800" dirty="0" err="1"/>
              <a:t>tehnologia</a:t>
            </a:r>
            <a:r>
              <a:rPr lang="en-US" sz="1800" dirty="0"/>
              <a:t> </a:t>
            </a:r>
            <a:r>
              <a:rPr lang="en-US" sz="1800" dirty="0" err="1"/>
              <a:t>obturatorului</a:t>
            </a:r>
            <a:r>
              <a:rPr lang="en-US" sz="1800" dirty="0"/>
              <a:t> global</a:t>
            </a:r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HD (10 mil) </a:t>
            </a:r>
            <a:r>
              <a:rPr lang="en-US" sz="1800" dirty="0" err="1"/>
              <a:t>DoF</a:t>
            </a:r>
            <a:r>
              <a:rPr lang="en-US" sz="1800" dirty="0"/>
              <a:t>: 22 </a:t>
            </a:r>
            <a:r>
              <a:rPr lang="en-US" sz="1800" dirty="0" err="1"/>
              <a:t>până</a:t>
            </a:r>
            <a:r>
              <a:rPr lang="en-US" sz="1800" dirty="0"/>
              <a:t> la 128 mm</a:t>
            </a:r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SR (10 mil) </a:t>
            </a:r>
            <a:r>
              <a:rPr lang="en-US" sz="1800" dirty="0" err="1"/>
              <a:t>DoF</a:t>
            </a:r>
            <a:r>
              <a:rPr lang="en-US" sz="1800" dirty="0"/>
              <a:t>: 62 </a:t>
            </a:r>
            <a:r>
              <a:rPr lang="en-US" sz="1800" dirty="0" err="1"/>
              <a:t>până</a:t>
            </a:r>
            <a:r>
              <a:rPr lang="en-US" sz="1800" dirty="0"/>
              <a:t> la 190 mm</a:t>
            </a:r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ER (10 mil) </a:t>
            </a:r>
            <a:r>
              <a:rPr lang="en-US" sz="1800" dirty="0" err="1"/>
              <a:t>DoF</a:t>
            </a:r>
            <a:r>
              <a:rPr lang="en-US" sz="1800" dirty="0"/>
              <a:t>: 85 </a:t>
            </a:r>
            <a:r>
              <a:rPr lang="en-US" sz="1800" dirty="0" err="1"/>
              <a:t>până</a:t>
            </a:r>
            <a:r>
              <a:rPr lang="en-US" sz="1800" dirty="0"/>
              <a:t> la 135 mm</a:t>
            </a:r>
            <a:br>
              <a:rPr lang="en-US" sz="1400" dirty="0"/>
            </a:br>
            <a:endParaRPr lang="en-US" sz="1400" dirty="0"/>
          </a:p>
          <a:p>
            <a:pPr lvl="1" indent="0">
              <a:buNone/>
            </a:pPr>
            <a:r>
              <a:rPr lang="en-US" sz="2000" b="1" dirty="0" err="1"/>
              <a:t>Construit</a:t>
            </a:r>
            <a:r>
              <a:rPr lang="en-US" sz="2000" b="1" dirty="0"/>
              <a:t> pentru </a:t>
            </a:r>
            <a:r>
              <a:rPr lang="en-US" sz="2000" b="1" dirty="0" err="1"/>
              <a:t>durabilitate</a:t>
            </a:r>
            <a:r>
              <a:rPr lang="en-US" sz="2000" b="1" dirty="0"/>
              <a:t> și </a:t>
            </a:r>
            <a:r>
              <a:rPr lang="en-US" sz="2000" b="1" dirty="0" err="1"/>
              <a:t>medii</a:t>
            </a:r>
            <a:r>
              <a:rPr lang="en-US" sz="2000" b="1" dirty="0"/>
              <a:t> </a:t>
            </a:r>
            <a:r>
              <a:rPr lang="en-US" sz="2000" b="1" dirty="0" err="1"/>
              <a:t>solicitante</a:t>
            </a:r>
            <a:endParaRPr lang="en-US" sz="2000" b="1" dirty="0"/>
          </a:p>
          <a:p>
            <a:pPr marL="571500"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IP65 și </a:t>
            </a:r>
            <a:r>
              <a:rPr lang="en-US" sz="1800" dirty="0" err="1"/>
              <a:t>temperatura</a:t>
            </a:r>
            <a:r>
              <a:rPr lang="en-US" sz="1800" dirty="0"/>
              <a:t> de </a:t>
            </a:r>
            <a:r>
              <a:rPr lang="en-US" sz="1800" dirty="0" err="1"/>
              <a:t>funcționare</a:t>
            </a:r>
            <a:r>
              <a:rPr lang="en-US" sz="1800" dirty="0"/>
              <a:t>: 0°C </a:t>
            </a:r>
            <a:r>
              <a:rPr lang="en-US" sz="1800" dirty="0" err="1"/>
              <a:t>până</a:t>
            </a:r>
            <a:r>
              <a:rPr lang="en-US" sz="1800" dirty="0"/>
              <a:t> la 50°C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95F7-FC31-452D-95A4-F6CF3E0D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A1B7A-B081-5B42-8ECB-A789E16B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A1710-DBD2-DA4C-B380-0CDE0A6A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GB" dirty="0" err="1"/>
              <a:t>Opțiuni</a:t>
            </a:r>
            <a:r>
              <a:rPr lang="en-GB" dirty="0"/>
              <a:t> de </a:t>
            </a:r>
            <a:r>
              <a:rPr lang="en-GB" dirty="0" err="1"/>
              <a:t>instalare</a:t>
            </a:r>
            <a:r>
              <a:rPr lang="en-GB" dirty="0"/>
              <a:t> 0</a:t>
            </a:r>
            <a:r>
              <a:rPr lang="en-GB" baseline="30000" dirty="0"/>
              <a:t>o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90</a:t>
            </a:r>
            <a:r>
              <a:rPr lang="en-GB" baseline="30000" dirty="0"/>
              <a:t>o</a:t>
            </a:r>
            <a:r>
              <a:rPr lang="en-GB" dirty="0"/>
              <a:t> </a:t>
            </a:r>
            <a:endParaRPr lang="en-RO" dirty="0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8CA92E4-0EAC-C04E-980A-C59BDF7F3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19" y="1426547"/>
            <a:ext cx="3429000" cy="4457700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BE5B951-9486-8741-9096-2988DEAF7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4367566" y="1426547"/>
            <a:ext cx="3429000" cy="4457700"/>
          </a:xfrm>
          <a:prstGeom prst="rect">
            <a:avLst/>
          </a:prstGeom>
          <a:noFill/>
        </p:spPr>
      </p:pic>
      <p:pic>
        <p:nvPicPr>
          <p:cNvPr id="6" name="Picture 5" descr="A machine on the counter&#10;&#10;Description automatically generated with medium confidence">
            <a:extLst>
              <a:ext uri="{FF2B5EF4-FFF2-40B4-BE49-F238E27FC236}">
                <a16:creationId xmlns:a16="http://schemas.microsoft.com/office/drawing/2014/main" id="{F3C45421-9232-5F49-92B4-1A96870E3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6313" y="1426547"/>
            <a:ext cx="3429000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25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BF07A-55F3-304C-937C-D172C3A5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24384-2E15-A14E-8C2C-6A0D38B8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cap="all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COMUNICAȚII</a:t>
            </a:r>
            <a:endParaRPr lang="en-R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C6F116-618A-7549-B73A-1CB7DEF55EC5}"/>
              </a:ext>
            </a:extLst>
          </p:cNvPr>
          <p:cNvSpPr txBox="1">
            <a:spLocks/>
          </p:cNvSpPr>
          <p:nvPr/>
        </p:nvSpPr>
        <p:spPr>
          <a:xfrm>
            <a:off x="358819" y="1409700"/>
            <a:ext cx="5600700" cy="445770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/>
              <a:t>Suportă comunicații de rețea TCP/IP</a:t>
            </a:r>
            <a:endParaRPr lang="en-US" b="0" dirty="0"/>
          </a:p>
          <a:p>
            <a:pPr marL="573991" lvl="1" indent="-342900"/>
            <a:r>
              <a:rPr lang="it-IT" sz="2000" dirty="0"/>
              <a:t>Funcție de rețea părinte/copil pentru scanare și verificare simultană</a:t>
            </a:r>
            <a:br>
              <a:rPr lang="it-IT" sz="2000" dirty="0"/>
            </a:br>
            <a:endParaRPr lang="en-US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Sprijină</a:t>
            </a:r>
            <a:r>
              <a:rPr lang="en-US" dirty="0"/>
              <a:t> </a:t>
            </a:r>
            <a:r>
              <a:rPr lang="en-US" dirty="0" err="1"/>
              <a:t>comunicații</a:t>
            </a:r>
            <a:r>
              <a:rPr lang="en-US" dirty="0"/>
              <a:t> RS232, RS485, RS422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b="0" dirty="0"/>
          </a:p>
        </p:txBody>
      </p:sp>
      <p:pic>
        <p:nvPicPr>
          <p:cNvPr id="5" name="Picture 4" descr="A picture containing adapter&#10;&#10;Description automatically generated">
            <a:extLst>
              <a:ext uri="{FF2B5EF4-FFF2-40B4-BE49-F238E27FC236}">
                <a16:creationId xmlns:a16="http://schemas.microsoft.com/office/drawing/2014/main" id="{87978313-CDFF-2E45-9AB0-12DE7EA47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0" y="140219"/>
            <a:ext cx="5394874" cy="3777723"/>
          </a:xfrm>
          <a:prstGeom prst="rect">
            <a:avLst/>
          </a:prstGeom>
        </p:spPr>
      </p:pic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9D0F58D-51C6-744A-8613-BC6756071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81" y="2729132"/>
            <a:ext cx="6478019" cy="43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8EE00-654F-DA4C-A33E-E4F47B0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42676-69F1-894D-956A-5D8B909C79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err="1"/>
              <a:t>Productivitate</a:t>
            </a:r>
            <a:r>
              <a:rPr lang="en-US" altLang="zh-CN" dirty="0"/>
              <a:t> </a:t>
            </a:r>
            <a:r>
              <a:rPr lang="en-US" altLang="zh-CN" dirty="0" err="1"/>
              <a:t>crescută</a:t>
            </a:r>
            <a:r>
              <a:rPr lang="en-US" altLang="zh-CN" dirty="0"/>
              <a:t>, </a:t>
            </a:r>
            <a:r>
              <a:rPr lang="en-US" altLang="zh-CN" dirty="0" err="1"/>
              <a:t>experiență</a:t>
            </a:r>
            <a:r>
              <a:rPr lang="en-US" altLang="zh-CN" dirty="0"/>
              <a:t> </a:t>
            </a:r>
            <a:r>
              <a:rPr lang="en-US" altLang="zh-CN" dirty="0" err="1"/>
              <a:t>fantastică</a:t>
            </a:r>
            <a:r>
              <a:rPr lang="en-US" altLang="zh-CN" dirty="0"/>
              <a:t> pentru </a:t>
            </a:r>
            <a:r>
              <a:rPr lang="en-US" altLang="zh-CN" dirty="0" err="1"/>
              <a:t>clienți</a:t>
            </a:r>
            <a:r>
              <a:rPr lang="en-US" altLang="zh-CN" dirty="0"/>
              <a:t>, </a:t>
            </a:r>
            <a:r>
              <a:rPr lang="en-US" altLang="zh-CN" dirty="0" err="1"/>
              <a:t>instalare</a:t>
            </a:r>
            <a:r>
              <a:rPr lang="en-US" altLang="zh-CN" dirty="0"/>
              <a:t> </a:t>
            </a:r>
            <a:r>
              <a:rPr lang="en-US" altLang="zh-CN" sz="2300" dirty="0" err="1"/>
              <a:t>flexibilă</a:t>
            </a:r>
            <a:endParaRPr lang="en-US" sz="23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97537-DE7F-C54D-AE25-FB2727E5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BENEFICII HF800</a:t>
            </a:r>
            <a:endParaRPr lang="en-R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AA05D5-ABB9-AF47-92D4-8FF0B124B5BC}"/>
              </a:ext>
            </a:extLst>
          </p:cNvPr>
          <p:cNvSpPr txBox="1">
            <a:spLocks/>
          </p:cNvSpPr>
          <p:nvPr/>
        </p:nvSpPr>
        <p:spPr>
          <a:xfrm>
            <a:off x="617121" y="4537280"/>
            <a:ext cx="2862683" cy="1363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</a:rPr>
              <a:t>Productivitat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black"/>
                </a:solidFill>
              </a:rPr>
              <a:t>crescută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342900" lvl="1"/>
            <a:r>
              <a:rPr lang="en-US" sz="2000" dirty="0" err="1"/>
              <a:t>Performanță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</a:t>
            </a:r>
            <a:r>
              <a:rPr lang="en-US" sz="2000" dirty="0" err="1"/>
              <a:t>extremă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38B3A-2010-9848-B38D-74CC9458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35" y="3454052"/>
            <a:ext cx="969848" cy="8966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81E600-D9D5-0F40-AA94-A18349F72BC1}"/>
              </a:ext>
            </a:extLst>
          </p:cNvPr>
          <p:cNvGrpSpPr/>
          <p:nvPr/>
        </p:nvGrpSpPr>
        <p:grpSpPr>
          <a:xfrm>
            <a:off x="9216545" y="3429000"/>
            <a:ext cx="969848" cy="927679"/>
            <a:chOff x="8618538" y="3825876"/>
            <a:chExt cx="292100" cy="279400"/>
          </a:xfrm>
          <a:solidFill>
            <a:schemeClr val="accent1"/>
          </a:solidFill>
        </p:grpSpPr>
        <p:sp>
          <p:nvSpPr>
            <p:cNvPr id="8" name="Freeform 151">
              <a:extLst>
                <a:ext uri="{FF2B5EF4-FFF2-40B4-BE49-F238E27FC236}">
                  <a16:creationId xmlns:a16="http://schemas.microsoft.com/office/drawing/2014/main" id="{4E381445-3565-4941-8928-707BC5D9E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4005263"/>
              <a:ext cx="98425" cy="98425"/>
            </a:xfrm>
            <a:custGeom>
              <a:avLst/>
              <a:gdLst>
                <a:gd name="T0" fmla="*/ 43 w 52"/>
                <a:gd name="T1" fmla="*/ 0 h 52"/>
                <a:gd name="T2" fmla="*/ 21 w 52"/>
                <a:gd name="T3" fmla="*/ 21 h 52"/>
                <a:gd name="T4" fmla="*/ 17 w 52"/>
                <a:gd name="T5" fmla="*/ 17 h 52"/>
                <a:gd name="T6" fmla="*/ 0 w 52"/>
                <a:gd name="T7" fmla="*/ 46 h 52"/>
                <a:gd name="T8" fmla="*/ 7 w 52"/>
                <a:gd name="T9" fmla="*/ 52 h 52"/>
                <a:gd name="T10" fmla="*/ 35 w 52"/>
                <a:gd name="T11" fmla="*/ 35 h 52"/>
                <a:gd name="T12" fmla="*/ 31 w 52"/>
                <a:gd name="T13" fmla="*/ 31 h 52"/>
                <a:gd name="T14" fmla="*/ 52 w 52"/>
                <a:gd name="T15" fmla="*/ 10 h 52"/>
                <a:gd name="T16" fmla="*/ 47 w 52"/>
                <a:gd name="T17" fmla="*/ 5 h 52"/>
                <a:gd name="T18" fmla="*/ 43 w 5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43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8"/>
                    <a:pt x="49" y="6"/>
                    <a:pt x="47" y="5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" name="Freeform 152">
              <a:extLst>
                <a:ext uri="{FF2B5EF4-FFF2-40B4-BE49-F238E27FC236}">
                  <a16:creationId xmlns:a16="http://schemas.microsoft.com/office/drawing/2014/main" id="{42D28EC0-F0A7-6C47-B912-41CC6A89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3843338"/>
              <a:ext cx="139700" cy="130175"/>
            </a:xfrm>
            <a:custGeom>
              <a:avLst/>
              <a:gdLst>
                <a:gd name="T0" fmla="*/ 39 w 74"/>
                <a:gd name="T1" fmla="*/ 14 h 69"/>
                <a:gd name="T2" fmla="*/ 49 w 74"/>
                <a:gd name="T3" fmla="*/ 21 h 69"/>
                <a:gd name="T4" fmla="*/ 56 w 74"/>
                <a:gd name="T5" fmla="*/ 31 h 69"/>
                <a:gd name="T6" fmla="*/ 27 w 74"/>
                <a:gd name="T7" fmla="*/ 60 h 69"/>
                <a:gd name="T8" fmla="*/ 37 w 74"/>
                <a:gd name="T9" fmla="*/ 69 h 69"/>
                <a:gd name="T10" fmla="*/ 67 w 74"/>
                <a:gd name="T11" fmla="*/ 39 h 69"/>
                <a:gd name="T12" fmla="*/ 59 w 74"/>
                <a:gd name="T13" fmla="*/ 11 h 69"/>
                <a:gd name="T14" fmla="*/ 38 w 74"/>
                <a:gd name="T15" fmla="*/ 0 h 69"/>
                <a:gd name="T16" fmla="*/ 30 w 74"/>
                <a:gd name="T17" fmla="*/ 3 h 69"/>
                <a:gd name="T18" fmla="*/ 0 w 74"/>
                <a:gd name="T19" fmla="*/ 33 h 69"/>
                <a:gd name="T20" fmla="*/ 10 w 74"/>
                <a:gd name="T21" fmla="*/ 43 h 69"/>
                <a:gd name="T22" fmla="*/ 39 w 74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9">
                  <a:moveTo>
                    <a:pt x="39" y="14"/>
                  </a:moveTo>
                  <a:cubicBezTo>
                    <a:pt x="41" y="14"/>
                    <a:pt x="45" y="17"/>
                    <a:pt x="49" y="21"/>
                  </a:cubicBezTo>
                  <a:cubicBezTo>
                    <a:pt x="53" y="24"/>
                    <a:pt x="55" y="29"/>
                    <a:pt x="56" y="3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3"/>
                    <a:pt x="34" y="66"/>
                    <a:pt x="37" y="6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74" y="32"/>
                    <a:pt x="68" y="20"/>
                    <a:pt x="59" y="11"/>
                  </a:cubicBezTo>
                  <a:cubicBezTo>
                    <a:pt x="54" y="6"/>
                    <a:pt x="45" y="0"/>
                    <a:pt x="38" y="0"/>
                  </a:cubicBezTo>
                  <a:cubicBezTo>
                    <a:pt x="34" y="0"/>
                    <a:pt x="31" y="1"/>
                    <a:pt x="3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0" name="Freeform 153">
              <a:extLst>
                <a:ext uri="{FF2B5EF4-FFF2-40B4-BE49-F238E27FC236}">
                  <a16:creationId xmlns:a16="http://schemas.microsoft.com/office/drawing/2014/main" id="{5D62FB3B-D59F-8245-9368-838A9BE10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8538" y="3825876"/>
              <a:ext cx="279400" cy="279400"/>
            </a:xfrm>
            <a:custGeom>
              <a:avLst/>
              <a:gdLst>
                <a:gd name="T0" fmla="*/ 103 w 148"/>
                <a:gd name="T1" fmla="*/ 74 h 148"/>
                <a:gd name="T2" fmla="*/ 76 w 148"/>
                <a:gd name="T3" fmla="*/ 47 h 148"/>
                <a:gd name="T4" fmla="*/ 74 w 148"/>
                <a:gd name="T5" fmla="*/ 36 h 148"/>
                <a:gd name="T6" fmla="*/ 39 w 148"/>
                <a:gd name="T7" fmla="*/ 1 h 148"/>
                <a:gd name="T8" fmla="*/ 28 w 148"/>
                <a:gd name="T9" fmla="*/ 4 h 148"/>
                <a:gd name="T10" fmla="*/ 26 w 148"/>
                <a:gd name="T11" fmla="*/ 4 h 148"/>
                <a:gd name="T12" fmla="*/ 21 w 148"/>
                <a:gd name="T13" fmla="*/ 7 h 148"/>
                <a:gd name="T14" fmla="*/ 27 w 148"/>
                <a:gd name="T15" fmla="*/ 13 h 148"/>
                <a:gd name="T16" fmla="*/ 39 w 148"/>
                <a:gd name="T17" fmla="*/ 25 h 148"/>
                <a:gd name="T18" fmla="*/ 29 w 148"/>
                <a:gd name="T19" fmla="*/ 40 h 148"/>
                <a:gd name="T20" fmla="*/ 12 w 148"/>
                <a:gd name="T21" fmla="*/ 28 h 148"/>
                <a:gd name="T22" fmla="*/ 6 w 148"/>
                <a:gd name="T23" fmla="*/ 22 h 148"/>
                <a:gd name="T24" fmla="*/ 3 w 148"/>
                <a:gd name="T25" fmla="*/ 27 h 148"/>
                <a:gd name="T26" fmla="*/ 3 w 148"/>
                <a:gd name="T27" fmla="*/ 28 h 148"/>
                <a:gd name="T28" fmla="*/ 0 w 148"/>
                <a:gd name="T29" fmla="*/ 40 h 148"/>
                <a:gd name="T30" fmla="*/ 36 w 148"/>
                <a:gd name="T31" fmla="*/ 75 h 148"/>
                <a:gd name="T32" fmla="*/ 46 w 148"/>
                <a:gd name="T33" fmla="*/ 77 h 148"/>
                <a:gd name="T34" fmla="*/ 69 w 148"/>
                <a:gd name="T35" fmla="*/ 100 h 148"/>
                <a:gd name="T36" fmla="*/ 115 w 148"/>
                <a:gd name="T37" fmla="*/ 145 h 148"/>
                <a:gd name="T38" fmla="*/ 140 w 148"/>
                <a:gd name="T39" fmla="*/ 140 h 148"/>
                <a:gd name="T40" fmla="*/ 145 w 148"/>
                <a:gd name="T41" fmla="*/ 115 h 148"/>
                <a:gd name="T42" fmla="*/ 67 w 148"/>
                <a:gd name="T43" fmla="*/ 79 h 148"/>
                <a:gd name="T44" fmla="*/ 47 w 148"/>
                <a:gd name="T45" fmla="*/ 58 h 148"/>
                <a:gd name="T46" fmla="*/ 35 w 148"/>
                <a:gd name="T47" fmla="*/ 62 h 148"/>
                <a:gd name="T48" fmla="*/ 13 w 148"/>
                <a:gd name="T49" fmla="*/ 40 h 148"/>
                <a:gd name="T50" fmla="*/ 19 w 148"/>
                <a:gd name="T51" fmla="*/ 45 h 148"/>
                <a:gd name="T52" fmla="*/ 34 w 148"/>
                <a:gd name="T53" fmla="*/ 45 h 148"/>
                <a:gd name="T54" fmla="*/ 44 w 148"/>
                <a:gd name="T55" fmla="*/ 20 h 148"/>
                <a:gd name="T56" fmla="*/ 39 w 148"/>
                <a:gd name="T57" fmla="*/ 14 h 148"/>
                <a:gd name="T58" fmla="*/ 61 w 148"/>
                <a:gd name="T59" fmla="*/ 36 h 148"/>
                <a:gd name="T60" fmla="*/ 58 w 148"/>
                <a:gd name="T61" fmla="*/ 48 h 148"/>
                <a:gd name="T62" fmla="*/ 70 w 148"/>
                <a:gd name="T63" fmla="*/ 59 h 148"/>
                <a:gd name="T64" fmla="*/ 90 w 148"/>
                <a:gd name="T65" fmla="*/ 80 h 148"/>
                <a:gd name="T66" fmla="*/ 134 w 148"/>
                <a:gd name="T67" fmla="*/ 124 h 148"/>
                <a:gd name="T68" fmla="*/ 124 w 148"/>
                <a:gd name="T69" fmla="*/ 135 h 148"/>
                <a:gd name="T70" fmla="*/ 92 w 148"/>
                <a:gd name="T71" fmla="*/ 104 h 148"/>
                <a:gd name="T72" fmla="*/ 67 w 148"/>
                <a:gd name="T73" fmla="*/ 79 h 148"/>
                <a:gd name="T74" fmla="*/ 29 w 148"/>
                <a:gd name="T75" fmla="*/ 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48">
                  <a:moveTo>
                    <a:pt x="113" y="83"/>
                  </a:moveTo>
                  <a:cubicBezTo>
                    <a:pt x="110" y="80"/>
                    <a:pt x="106" y="77"/>
                    <a:pt x="103" y="74"/>
                  </a:cubicBezTo>
                  <a:cubicBezTo>
                    <a:pt x="97" y="68"/>
                    <a:pt x="91" y="62"/>
                    <a:pt x="86" y="57"/>
                  </a:cubicBezTo>
                  <a:cubicBezTo>
                    <a:pt x="82" y="53"/>
                    <a:pt x="79" y="50"/>
                    <a:pt x="76" y="47"/>
                  </a:cubicBezTo>
                  <a:cubicBezTo>
                    <a:pt x="75" y="46"/>
                    <a:pt x="74" y="45"/>
                    <a:pt x="73" y="44"/>
                  </a:cubicBezTo>
                  <a:cubicBezTo>
                    <a:pt x="74" y="42"/>
                    <a:pt x="74" y="39"/>
                    <a:pt x="74" y="36"/>
                  </a:cubicBezTo>
                  <a:cubicBezTo>
                    <a:pt x="75" y="27"/>
                    <a:pt x="72" y="18"/>
                    <a:pt x="65" y="11"/>
                  </a:cubicBezTo>
                  <a:cubicBezTo>
                    <a:pt x="59" y="4"/>
                    <a:pt x="49" y="0"/>
                    <a:pt x="39" y="1"/>
                  </a:cubicBezTo>
                  <a:cubicBezTo>
                    <a:pt x="34" y="1"/>
                    <a:pt x="30" y="2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6"/>
                    <a:pt x="40" y="28"/>
                    <a:pt x="39" y="3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7" y="41"/>
                    <a:pt x="25" y="41"/>
                    <a:pt x="24" y="4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30"/>
                    <a:pt x="0" y="35"/>
                    <a:pt x="0" y="40"/>
                  </a:cubicBezTo>
                  <a:cubicBezTo>
                    <a:pt x="0" y="50"/>
                    <a:pt x="4" y="60"/>
                    <a:pt x="11" y="66"/>
                  </a:cubicBezTo>
                  <a:cubicBezTo>
                    <a:pt x="17" y="73"/>
                    <a:pt x="26" y="76"/>
                    <a:pt x="36" y="75"/>
                  </a:cubicBezTo>
                  <a:cubicBezTo>
                    <a:pt x="38" y="75"/>
                    <a:pt x="41" y="75"/>
                    <a:pt x="43" y="74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17" y="147"/>
                    <a:pt x="120" y="148"/>
                    <a:pt x="123" y="148"/>
                  </a:cubicBezTo>
                  <a:cubicBezTo>
                    <a:pt x="128" y="148"/>
                    <a:pt x="135" y="145"/>
                    <a:pt x="140" y="140"/>
                  </a:cubicBezTo>
                  <a:cubicBezTo>
                    <a:pt x="145" y="135"/>
                    <a:pt x="148" y="129"/>
                    <a:pt x="148" y="124"/>
                  </a:cubicBezTo>
                  <a:cubicBezTo>
                    <a:pt x="148" y="120"/>
                    <a:pt x="147" y="117"/>
                    <a:pt x="145" y="115"/>
                  </a:cubicBezTo>
                  <a:cubicBezTo>
                    <a:pt x="145" y="115"/>
                    <a:pt x="129" y="100"/>
                    <a:pt x="113" y="83"/>
                  </a:cubicBezTo>
                  <a:moveTo>
                    <a:pt x="67" y="79"/>
                  </a:moveTo>
                  <a:cubicBezTo>
                    <a:pt x="56" y="67"/>
                    <a:pt x="56" y="67"/>
                    <a:pt x="56" y="6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0" y="61"/>
                    <a:pt x="37" y="62"/>
                    <a:pt x="35" y="62"/>
                  </a:cubicBezTo>
                  <a:cubicBezTo>
                    <a:pt x="29" y="62"/>
                    <a:pt x="24" y="60"/>
                    <a:pt x="20" y="57"/>
                  </a:cubicBezTo>
                  <a:cubicBezTo>
                    <a:pt x="16" y="53"/>
                    <a:pt x="13" y="47"/>
                    <a:pt x="13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4" y="48"/>
                    <a:pt x="26" y="48"/>
                  </a:cubicBezTo>
                  <a:cubicBezTo>
                    <a:pt x="29" y="48"/>
                    <a:pt x="32" y="47"/>
                    <a:pt x="34" y="4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8" y="30"/>
                    <a:pt x="48" y="24"/>
                    <a:pt x="44" y="2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6" y="14"/>
                    <a:pt x="52" y="16"/>
                    <a:pt x="56" y="21"/>
                  </a:cubicBezTo>
                  <a:cubicBezTo>
                    <a:pt x="60" y="24"/>
                    <a:pt x="61" y="30"/>
                    <a:pt x="61" y="36"/>
                  </a:cubicBezTo>
                  <a:cubicBezTo>
                    <a:pt x="61" y="38"/>
                    <a:pt x="60" y="41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2"/>
                    <a:pt x="66" y="56"/>
                    <a:pt x="70" y="59"/>
                  </a:cubicBezTo>
                  <a:cubicBezTo>
                    <a:pt x="73" y="62"/>
                    <a:pt x="76" y="66"/>
                    <a:pt x="80" y="69"/>
                  </a:cubicBezTo>
                  <a:cubicBezTo>
                    <a:pt x="83" y="73"/>
                    <a:pt x="87" y="76"/>
                    <a:pt x="90" y="80"/>
                  </a:cubicBezTo>
                  <a:cubicBezTo>
                    <a:pt x="94" y="83"/>
                    <a:pt x="97" y="87"/>
                    <a:pt x="100" y="90"/>
                  </a:cubicBezTo>
                  <a:cubicBezTo>
                    <a:pt x="116" y="106"/>
                    <a:pt x="131" y="121"/>
                    <a:pt x="134" y="124"/>
                  </a:cubicBezTo>
                  <a:cubicBezTo>
                    <a:pt x="134" y="125"/>
                    <a:pt x="133" y="128"/>
                    <a:pt x="130" y="131"/>
                  </a:cubicBezTo>
                  <a:cubicBezTo>
                    <a:pt x="127" y="134"/>
                    <a:pt x="125" y="135"/>
                    <a:pt x="124" y="135"/>
                  </a:cubicBezTo>
                  <a:cubicBezTo>
                    <a:pt x="121" y="133"/>
                    <a:pt x="115" y="126"/>
                    <a:pt x="106" y="117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1" y="93"/>
                    <a:pt x="81" y="93"/>
                    <a:pt x="81" y="93"/>
                  </a:cubicBezTo>
                  <a:lnTo>
                    <a:pt x="67" y="79"/>
                  </a:lnTo>
                  <a:close/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6FFF2E-FDDC-0D4E-B6C6-42889D1B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76" y="3431667"/>
            <a:ext cx="969848" cy="98814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452EE7-6BF2-8148-BC06-9ED8AA1AB0F5}"/>
              </a:ext>
            </a:extLst>
          </p:cNvPr>
          <p:cNvSpPr txBox="1">
            <a:spLocks/>
          </p:cNvSpPr>
          <p:nvPr/>
        </p:nvSpPr>
        <p:spPr>
          <a:xfrm>
            <a:off x="4516741" y="4537280"/>
            <a:ext cx="3115642" cy="1363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</a:rPr>
              <a:t>Experiență</a:t>
            </a:r>
            <a:r>
              <a:rPr lang="en-US" sz="2000" dirty="0">
                <a:solidFill>
                  <a:prstClr val="black"/>
                </a:solidFill>
              </a:rPr>
              <a:t> excellent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pentru </a:t>
            </a:r>
            <a:r>
              <a:rPr lang="en-US" sz="2000" dirty="0" err="1">
                <a:solidFill>
                  <a:prstClr val="black"/>
                </a:solidFill>
              </a:rPr>
              <a:t>clienți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1"/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de </a:t>
            </a:r>
            <a:r>
              <a:rPr lang="en-US" sz="2000" dirty="0" err="1"/>
              <a:t>utilizat</a:t>
            </a:r>
            <a:r>
              <a:rPr lang="en-US" sz="2000" dirty="0"/>
              <a:t> Design </a:t>
            </a:r>
            <a:r>
              <a:rPr lang="en-US" sz="2000" dirty="0" err="1"/>
              <a:t>intuitiv</a:t>
            </a: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CA4DF1-1EE1-2049-9BA8-CCDD58E471FD}"/>
              </a:ext>
            </a:extLst>
          </p:cNvPr>
          <p:cNvSpPr txBox="1">
            <a:spLocks/>
          </p:cNvSpPr>
          <p:nvPr/>
        </p:nvSpPr>
        <p:spPr>
          <a:xfrm>
            <a:off x="8669319" y="4537280"/>
            <a:ext cx="2820803" cy="1363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4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34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</a:rPr>
              <a:t>Instalare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flexibilă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și </a:t>
            </a:r>
            <a:r>
              <a:rPr lang="en-US" sz="2000" dirty="0" err="1">
                <a:solidFill>
                  <a:prstClr val="black"/>
                </a:solidFill>
              </a:rPr>
              <a:t>simplă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1"/>
            <a:r>
              <a:rPr lang="pt-BR" sz="2000" dirty="0"/>
              <a:t>Instrumente DataMax și suport software</a:t>
            </a:r>
            <a:endParaRPr lang="en-US" sz="2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962D4C-1915-6142-8378-876B828D86F8}"/>
              </a:ext>
            </a:extLst>
          </p:cNvPr>
          <p:cNvSpPr txBox="1">
            <a:spLocks/>
          </p:cNvSpPr>
          <p:nvPr/>
        </p:nvSpPr>
        <p:spPr>
          <a:xfrm>
            <a:off x="410698" y="1052019"/>
            <a:ext cx="11079425" cy="29229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5C5C"/>
              </a:buClr>
              <a:buFont typeface="Arial" panose="020B0604020202020204" pitchFamily="34" charset="0"/>
              <a:buChar char="‒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buClr>
                <a:srgbClr val="DC202E"/>
              </a:buClr>
              <a:buNone/>
            </a:pPr>
            <a:r>
              <a:rPr lang="en-US" sz="1800" b="1" dirty="0" err="1">
                <a:solidFill>
                  <a:prstClr val="black"/>
                </a:solidFill>
              </a:rPr>
              <a:t>Productivitate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crescută</a:t>
            </a:r>
            <a:r>
              <a:rPr lang="en-US" sz="1800" b="1" dirty="0">
                <a:solidFill>
                  <a:prstClr val="black"/>
                </a:solidFill>
              </a:rPr>
              <a:t> – </a:t>
            </a:r>
            <a:r>
              <a:rPr lang="en-US" sz="1800" dirty="0" err="1">
                <a:solidFill>
                  <a:prstClr val="black"/>
                </a:solidFill>
              </a:rPr>
              <a:t>Algoritmul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puternic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citire</a:t>
            </a:r>
            <a:r>
              <a:rPr lang="en-US" sz="1800" dirty="0">
                <a:solidFill>
                  <a:prstClr val="black"/>
                </a:solidFill>
              </a:rPr>
              <a:t> a </a:t>
            </a:r>
            <a:r>
              <a:rPr lang="en-US" sz="1800" dirty="0" err="1">
                <a:solidFill>
                  <a:prstClr val="black"/>
                </a:solidFill>
              </a:rPr>
              <a:t>codurilor</a:t>
            </a:r>
            <a:r>
              <a:rPr lang="en-US" sz="1800" dirty="0">
                <a:solidFill>
                  <a:prstClr val="black"/>
                </a:solidFill>
              </a:rPr>
              <a:t> de bare și </a:t>
            </a:r>
            <a:r>
              <a:rPr lang="en-US" sz="1800" dirty="0" err="1">
                <a:solidFill>
                  <a:prstClr val="black"/>
                </a:solidFill>
              </a:rPr>
              <a:t>capacitatea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proiectare</a:t>
            </a:r>
            <a:r>
              <a:rPr lang="en-US" sz="1800" dirty="0">
                <a:solidFill>
                  <a:prstClr val="black"/>
                </a:solidFill>
              </a:rPr>
              <a:t> hardware </a:t>
            </a:r>
            <a:r>
              <a:rPr lang="en-US" sz="1800" dirty="0" err="1">
                <a:solidFill>
                  <a:prstClr val="black"/>
                </a:solidFill>
              </a:rPr>
              <a:t>contribuie</a:t>
            </a:r>
            <a:r>
              <a:rPr lang="en-US" sz="1800" dirty="0">
                <a:solidFill>
                  <a:prstClr val="black"/>
                </a:solidFill>
              </a:rPr>
              <a:t> la </a:t>
            </a:r>
            <a:r>
              <a:rPr lang="en-US" sz="1800" dirty="0" err="1">
                <a:solidFill>
                  <a:prstClr val="black"/>
                </a:solidFill>
              </a:rPr>
              <a:t>eficiența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ridicată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decodare</a:t>
            </a:r>
            <a:r>
              <a:rPr lang="en-US" sz="1800" dirty="0">
                <a:solidFill>
                  <a:prstClr val="black"/>
                </a:solidFill>
              </a:rPr>
              <a:t> a </a:t>
            </a:r>
            <a:r>
              <a:rPr lang="en-US" sz="1800" dirty="0" err="1">
                <a:solidFill>
                  <a:prstClr val="black"/>
                </a:solidFill>
              </a:rPr>
              <a:t>produsului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  <a:r>
              <a:rPr lang="en-US" sz="1800" i="0" dirty="0">
                <a:effectLst/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  <a:p>
            <a:pPr marL="0" lvl="1" indent="0" fontAlgn="auto">
              <a:buClr>
                <a:srgbClr val="DC202E"/>
              </a:buClr>
              <a:buNone/>
              <a:defRPr/>
            </a:pPr>
            <a:r>
              <a:rPr lang="en-US" sz="1800" b="1" dirty="0" err="1">
                <a:solidFill>
                  <a:prstClr val="black"/>
                </a:solidFill>
              </a:rPr>
              <a:t>Configurare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intuitivă</a:t>
            </a:r>
            <a:r>
              <a:rPr lang="en-US" sz="1800" b="1" dirty="0">
                <a:solidFill>
                  <a:prstClr val="black"/>
                </a:solidFill>
              </a:rPr>
              <a:t> – </a:t>
            </a:r>
            <a:r>
              <a:rPr lang="en-US" sz="1800" dirty="0" err="1">
                <a:solidFill>
                  <a:prstClr val="black"/>
                </a:solidFill>
              </a:rPr>
              <a:t>Metoda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configurare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ușoară</a:t>
            </a:r>
            <a:r>
              <a:rPr lang="en-US" sz="1800" dirty="0">
                <a:solidFill>
                  <a:prstClr val="black"/>
                </a:solidFill>
              </a:rPr>
              <a:t> și </a:t>
            </a:r>
            <a:r>
              <a:rPr lang="en-US" sz="1800" dirty="0" err="1">
                <a:solidFill>
                  <a:prstClr val="black"/>
                </a:solidFill>
              </a:rPr>
              <a:t>rapidă</a:t>
            </a:r>
            <a:r>
              <a:rPr lang="en-US" sz="1800" dirty="0">
                <a:solidFill>
                  <a:prstClr val="black"/>
                </a:solidFill>
              </a:rPr>
              <a:t> poate </a:t>
            </a:r>
            <a:r>
              <a:rPr lang="en-US" sz="1800" dirty="0" err="1">
                <a:solidFill>
                  <a:prstClr val="black"/>
                </a:solidFill>
              </a:rPr>
              <a:t>finaliza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setarea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imaginii</a:t>
            </a:r>
            <a:r>
              <a:rPr lang="en-US" sz="1800" dirty="0">
                <a:solidFill>
                  <a:prstClr val="black"/>
                </a:solidFill>
              </a:rPr>
              <a:t> cu un </a:t>
            </a:r>
            <a:r>
              <a:rPr lang="en-US" sz="1800" dirty="0" err="1">
                <a:solidFill>
                  <a:prstClr val="black"/>
                </a:solidFill>
              </a:rPr>
              <a:t>singur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clic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astfel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încât</a:t>
            </a:r>
            <a:r>
              <a:rPr lang="en-US" sz="1800" dirty="0">
                <a:solidFill>
                  <a:prstClr val="black"/>
                </a:solidFill>
              </a:rPr>
              <a:t> să </a:t>
            </a:r>
            <a:r>
              <a:rPr lang="en-US" sz="1800" dirty="0" err="1">
                <a:solidFill>
                  <a:prstClr val="black"/>
                </a:solidFill>
              </a:rPr>
              <a:t>maximizeze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confortul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configurării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cititorului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coduri</a:t>
            </a:r>
            <a:r>
              <a:rPr lang="en-US" sz="1800" dirty="0">
                <a:solidFill>
                  <a:prstClr val="black"/>
                </a:solidFill>
              </a:rPr>
              <a:t> de bare.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Instalare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flexibilă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și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simplă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Opțiunile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multiple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montare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varietate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distanțe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scanare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și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implementarea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ușoară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iluminatului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LED auxiliar permit HF800 să fie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instalat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rapid și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ușor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în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aproape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orice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setare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fabrică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depozit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84162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20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5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17E5E-1497-A946-88BF-869E64B9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D8E1F-4F01-5A41-8E91-48EC6259F0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Aplicații</a:t>
            </a:r>
            <a:r>
              <a:rPr lang="en-US" dirty="0"/>
              <a:t> de </a:t>
            </a:r>
            <a:r>
              <a:rPr lang="en-US" dirty="0" err="1"/>
              <a:t>fabricație</a:t>
            </a:r>
            <a:r>
              <a:rPr lang="en-US" dirty="0"/>
              <a:t> și </a:t>
            </a:r>
            <a:r>
              <a:rPr lang="en-US" dirty="0" err="1"/>
              <a:t>sortare</a:t>
            </a:r>
            <a:r>
              <a:rPr lang="en-US" dirty="0"/>
              <a:t> cu </a:t>
            </a:r>
            <a:r>
              <a:rPr lang="en-US" dirty="0" err="1"/>
              <a:t>suport</a:t>
            </a:r>
            <a:r>
              <a:rPr lang="en-US" dirty="0"/>
              <a:t> fix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3B046C-F301-0B48-B2B5-6EC6C38C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US" altLang="en-US" spc="0" dirty="0" err="1">
                <a:solidFill>
                  <a:prstClr val="black"/>
                </a:solidFill>
              </a:rPr>
              <a:t>Nevoile</a:t>
            </a:r>
            <a:r>
              <a:rPr lang="en-US" altLang="en-US" spc="0" dirty="0">
                <a:solidFill>
                  <a:prstClr val="black"/>
                </a:solidFill>
              </a:rPr>
              <a:t> </a:t>
            </a:r>
            <a:r>
              <a:rPr lang="en-US" altLang="en-US" spc="0" dirty="0" err="1">
                <a:solidFill>
                  <a:prstClr val="black"/>
                </a:solidFill>
              </a:rPr>
              <a:t>clientului</a:t>
            </a:r>
            <a:endParaRPr lang="en-R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17AC-9B42-CD4E-A34C-A29A8204661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58819" y="1273220"/>
            <a:ext cx="5737181" cy="3122135"/>
          </a:xfrm>
        </p:spPr>
        <p:txBody>
          <a:bodyPr/>
          <a:lstStyle/>
          <a:p>
            <a:r>
              <a:rPr lang="en-GB" dirty="0" err="1"/>
              <a:t>Nevoi</a:t>
            </a:r>
            <a:r>
              <a:rPr lang="en-GB" dirty="0"/>
              <a:t> </a:t>
            </a:r>
            <a:r>
              <a:rPr lang="en-GB" dirty="0" err="1"/>
              <a:t>comune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aplicațiile</a:t>
            </a:r>
            <a:r>
              <a:rPr lang="en-GB" dirty="0"/>
              <a:t> </a:t>
            </a:r>
            <a:r>
              <a:rPr lang="en-GB" dirty="0" err="1"/>
              <a:t>țintă</a:t>
            </a:r>
            <a:r>
              <a:rPr lang="en-GB" dirty="0"/>
              <a:t>: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Toleranță</a:t>
            </a:r>
            <a:r>
              <a:rPr lang="en-GB" sz="2000" dirty="0"/>
              <a:t> </a:t>
            </a:r>
            <a:r>
              <a:rPr lang="en-GB" sz="2000" dirty="0" err="1"/>
              <a:t>ridicată</a:t>
            </a:r>
            <a:r>
              <a:rPr lang="en-GB" sz="2000" dirty="0"/>
              <a:t> la </a:t>
            </a:r>
            <a:r>
              <a:rPr lang="en-GB" sz="2000" dirty="0" err="1"/>
              <a:t>mișcare</a:t>
            </a:r>
            <a:endParaRPr lang="en-GB" sz="2000" dirty="0"/>
          </a:p>
          <a:p>
            <a:pPr lvl="2"/>
            <a:r>
              <a:rPr lang="en-GB" sz="1600" b="0" dirty="0" err="1"/>
              <a:t>Sortare</a:t>
            </a:r>
            <a:r>
              <a:rPr lang="en-GB" sz="1600" b="0" dirty="0"/>
              <a:t> </a:t>
            </a:r>
            <a:r>
              <a:rPr lang="en-GB" sz="1600" b="0" dirty="0" err="1"/>
              <a:t>depozit</a:t>
            </a:r>
            <a:r>
              <a:rPr lang="en-GB" sz="1600" b="0" dirty="0"/>
              <a:t>/DC </a:t>
            </a:r>
            <a:r>
              <a:rPr lang="en-GB" sz="1600" b="0" dirty="0" err="1"/>
              <a:t>pachete</a:t>
            </a:r>
            <a:endParaRPr lang="en-GB" sz="1600" b="0" dirty="0"/>
          </a:p>
          <a:p>
            <a:pPr lvl="2"/>
            <a:r>
              <a:rPr lang="en-GB" sz="1600" b="0" dirty="0" err="1"/>
              <a:t>Producția</a:t>
            </a:r>
            <a:r>
              <a:rPr lang="en-GB" sz="1600" b="0" dirty="0"/>
              <a:t> de </a:t>
            </a:r>
            <a:r>
              <a:rPr lang="en-GB" sz="1600" b="0" dirty="0" err="1"/>
              <a:t>produse</a:t>
            </a:r>
            <a:r>
              <a:rPr lang="en-GB" sz="1600" b="0" dirty="0"/>
              <a:t> </a:t>
            </a:r>
            <a:r>
              <a:rPr lang="en-GB" sz="1600" b="0" dirty="0" err="1"/>
              <a:t>alimentare</a:t>
            </a:r>
            <a:r>
              <a:rPr lang="en-GB" sz="1600" b="0" dirty="0"/>
              <a:t> </a:t>
            </a:r>
            <a:r>
              <a:rPr lang="en-GB" sz="1600" b="0" dirty="0" err="1"/>
              <a:t>și</a:t>
            </a:r>
            <a:r>
              <a:rPr lang="en-GB" sz="1600" b="0" dirty="0"/>
              <a:t> </a:t>
            </a:r>
            <a:r>
              <a:rPr lang="en-GB" sz="1600" b="0" dirty="0" err="1"/>
              <a:t>b</a:t>
            </a:r>
            <a:r>
              <a:rPr lang="en-GB" sz="1600" dirty="0" err="1"/>
              <a:t>ăuturi</a:t>
            </a:r>
            <a:br>
              <a:rPr lang="en-GB" sz="1600" b="0" dirty="0"/>
            </a:br>
            <a:endParaRPr lang="en-GB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Capabilități</a:t>
            </a:r>
            <a:r>
              <a:rPr lang="en-GB" sz="2000" dirty="0"/>
              <a:t> DPM</a:t>
            </a:r>
          </a:p>
          <a:p>
            <a:pPr lvl="2"/>
            <a:r>
              <a:rPr lang="en-GB" sz="1600" b="0" dirty="0"/>
              <a:t>Automotive</a:t>
            </a:r>
          </a:p>
          <a:p>
            <a:pPr lvl="2"/>
            <a:r>
              <a:rPr lang="en-GB" sz="1600" b="0" dirty="0" err="1"/>
              <a:t>Electronice</a:t>
            </a:r>
            <a:br>
              <a:rPr lang="en-GB" sz="1600" b="0" dirty="0"/>
            </a:br>
            <a:endParaRPr lang="en-GB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Abilitatea de a citi coduri de bare slabe/deteriorate</a:t>
            </a:r>
            <a:endParaRPr lang="en-GB" sz="2000" dirty="0"/>
          </a:p>
          <a:p>
            <a:pPr lvl="2"/>
            <a:r>
              <a:rPr lang="en-GB" sz="1600" b="0" dirty="0" err="1"/>
              <a:t>Reciclare</a:t>
            </a:r>
            <a:endParaRPr lang="en-GB" sz="1600" b="0" dirty="0"/>
          </a:p>
          <a:p>
            <a:pPr lvl="2"/>
            <a:r>
              <a:rPr lang="en-GB" sz="1600" b="0" dirty="0" err="1"/>
              <a:t>Agricultur</a:t>
            </a:r>
            <a:r>
              <a:rPr lang="en-GB" sz="1600" dirty="0" err="1"/>
              <a:t>ă</a:t>
            </a:r>
            <a:endParaRPr lang="en-GB" sz="1600" b="0" dirty="0"/>
          </a:p>
          <a:p>
            <a:endParaRPr lang="en-RO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340C839-4DC1-0746-A546-71F08C1B0B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1233018"/>
            <a:ext cx="5905500" cy="4634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AE7CDE-9A1A-EC4E-9EB5-38DB6CF29E09}"/>
              </a:ext>
            </a:extLst>
          </p:cNvPr>
          <p:cNvSpPr txBox="1"/>
          <p:nvPr/>
        </p:nvSpPr>
        <p:spPr>
          <a:xfrm>
            <a:off x="358819" y="5066219"/>
            <a:ext cx="6104326" cy="495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Un </a:t>
            </a:r>
            <a:r>
              <a:rPr lang="en-US" sz="1400" dirty="0" err="1"/>
              <a:t>scaner</a:t>
            </a:r>
            <a:r>
              <a:rPr lang="en-US" sz="1400" dirty="0"/>
              <a:t> cu </a:t>
            </a:r>
            <a:r>
              <a:rPr lang="en-US" sz="1400" dirty="0" err="1"/>
              <a:t>montare</a:t>
            </a:r>
            <a:r>
              <a:rPr lang="en-US" sz="1400" dirty="0"/>
              <a:t> </a:t>
            </a:r>
            <a:r>
              <a:rPr lang="en-US" sz="1400" dirty="0" err="1"/>
              <a:t>fixă</a:t>
            </a:r>
            <a:r>
              <a:rPr lang="en-US" sz="1400" dirty="0"/>
              <a:t> pentru </a:t>
            </a:r>
            <a:r>
              <a:rPr lang="en-US" sz="1400" dirty="0" err="1"/>
              <a:t>aplicații</a:t>
            </a:r>
            <a:r>
              <a:rPr lang="en-US" sz="1400" dirty="0"/>
              <a:t> de </a:t>
            </a:r>
            <a:r>
              <a:rPr lang="en-US" sz="1400" dirty="0" err="1"/>
              <a:t>producție</a:t>
            </a:r>
            <a:r>
              <a:rPr lang="en-US" sz="1400" dirty="0"/>
              <a:t> și </a:t>
            </a:r>
            <a:r>
              <a:rPr lang="en-US" sz="1400" dirty="0" err="1"/>
              <a:t>depozit</a:t>
            </a:r>
            <a:r>
              <a:rPr lang="en-US" sz="1400" dirty="0"/>
              <a:t>/DC </a:t>
            </a:r>
            <a:r>
              <a:rPr lang="en-US" sz="1400" dirty="0" err="1"/>
              <a:t>oferă</a:t>
            </a:r>
            <a:r>
              <a:rPr lang="en-US" sz="1400" dirty="0"/>
              <a:t> un </a:t>
            </a:r>
            <a:r>
              <a:rPr lang="en-US" sz="1400" dirty="0" err="1"/>
              <a:t>nivel</a:t>
            </a:r>
            <a:r>
              <a:rPr lang="en-US" sz="1400" dirty="0"/>
              <a:t> </a:t>
            </a:r>
            <a:r>
              <a:rPr lang="en-US" sz="1400" dirty="0" err="1"/>
              <a:t>ridicat</a:t>
            </a:r>
            <a:r>
              <a:rPr lang="en-US" sz="1400" dirty="0"/>
              <a:t> de </a:t>
            </a:r>
            <a:r>
              <a:rPr lang="en-US" sz="1400" dirty="0" err="1"/>
              <a:t>toleranță</a:t>
            </a:r>
            <a:r>
              <a:rPr lang="en-US" sz="1400" dirty="0"/>
              <a:t> la </a:t>
            </a:r>
            <a:r>
              <a:rPr lang="en-US" sz="1400" dirty="0" err="1"/>
              <a:t>mișcare</a:t>
            </a:r>
            <a:r>
              <a:rPr lang="en-US" sz="1400" dirty="0"/>
              <a:t> și </a:t>
            </a:r>
            <a:r>
              <a:rPr lang="en-US" sz="1400" dirty="0" err="1"/>
              <a:t>eficiență</a:t>
            </a:r>
            <a:r>
              <a:rPr lang="en-US" sz="1400" dirty="0"/>
              <a:t> de </a:t>
            </a:r>
            <a:r>
              <a:rPr lang="en-US" sz="1400" dirty="0" err="1"/>
              <a:t>scanare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0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049ABA-433C-4B99-ACA9-F094181825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182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A049ABA-433C-4B99-ACA9-F09418182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02C506-EC46-4EDB-8ED8-6422B72D87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680D53-60DD-467D-BEC9-3253DC350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piețe</a:t>
            </a:r>
            <a:r>
              <a:rPr lang="en-US" dirty="0"/>
              <a:t> și </a:t>
            </a:r>
            <a:r>
              <a:rPr lang="en-US" dirty="0" err="1"/>
              <a:t>oportunități</a:t>
            </a:r>
            <a:r>
              <a:rPr lang="en-US" dirty="0"/>
              <a:t> de </a:t>
            </a:r>
            <a:r>
              <a:rPr lang="en-US" dirty="0" err="1"/>
              <a:t>aplicare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/>
          <a:lstStyle/>
          <a:p>
            <a:r>
              <a:rPr lang="en-US" dirty="0" err="1"/>
              <a:t>Industrii</a:t>
            </a:r>
            <a:r>
              <a:rPr lang="en-US" dirty="0"/>
              <a:t> și </a:t>
            </a:r>
            <a:r>
              <a:rPr lang="en-US" dirty="0" err="1"/>
              <a:t>aplicațiI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45740-53FD-44A6-AC56-5091FC6A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85C73-814B-C04C-BCE1-148F793F51CA}"/>
              </a:ext>
            </a:extLst>
          </p:cNvPr>
          <p:cNvSpPr txBox="1"/>
          <p:nvPr/>
        </p:nvSpPr>
        <p:spPr>
          <a:xfrm>
            <a:off x="1083410" y="4281522"/>
            <a:ext cx="1700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/>
                </a:solidFill>
              </a:rPr>
              <a:t>Urmărirea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pieselor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prin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procesul</a:t>
            </a:r>
            <a:r>
              <a:rPr lang="en-US" sz="1200" dirty="0">
                <a:solidFill>
                  <a:prstClr val="black"/>
                </a:solidFill>
              </a:rPr>
              <a:t> de </a:t>
            </a:r>
            <a:r>
              <a:rPr lang="en-US" sz="1200" dirty="0" err="1">
                <a:solidFill>
                  <a:prstClr val="black"/>
                </a:solidFill>
              </a:rPr>
              <a:t>fabricație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AFF7A-3ED5-8642-BF42-6ECD70813D51}"/>
              </a:ext>
            </a:extLst>
          </p:cNvPr>
          <p:cNvSpPr txBox="1"/>
          <p:nvPr/>
        </p:nvSpPr>
        <p:spPr>
          <a:xfrm>
            <a:off x="5571380" y="4373855"/>
            <a:ext cx="12679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componente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F72D8-CEE7-894E-8CAB-71B16104F2C8}"/>
              </a:ext>
            </a:extLst>
          </p:cNvPr>
          <p:cNvSpPr txBox="1"/>
          <p:nvPr/>
        </p:nvSpPr>
        <p:spPr>
          <a:xfrm>
            <a:off x="3322931" y="4373855"/>
            <a:ext cx="15806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Sortarea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pachetelor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A9E2B-31D5-B948-869F-223C5201CA09}"/>
              </a:ext>
            </a:extLst>
          </p:cNvPr>
          <p:cNvSpPr txBox="1"/>
          <p:nvPr/>
        </p:nvSpPr>
        <p:spPr>
          <a:xfrm>
            <a:off x="738081" y="1792143"/>
            <a:ext cx="16417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Producție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electronice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0252B-3B05-ED46-ABF0-178949194279}"/>
              </a:ext>
            </a:extLst>
          </p:cNvPr>
          <p:cNvSpPr txBox="1"/>
          <p:nvPr/>
        </p:nvSpPr>
        <p:spPr>
          <a:xfrm>
            <a:off x="8914539" y="1344380"/>
            <a:ext cx="13316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Altele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40AD25-285E-AD43-BADA-4F8B4A686D86}"/>
              </a:ext>
            </a:extLst>
          </p:cNvPr>
          <p:cNvSpPr txBox="1"/>
          <p:nvPr/>
        </p:nvSpPr>
        <p:spPr>
          <a:xfrm>
            <a:off x="2031642" y="1395805"/>
            <a:ext cx="34015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Producție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și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depozit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/DC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9D412-4688-DC4C-8B5C-84F6DAE2A832}"/>
              </a:ext>
            </a:extLst>
          </p:cNvPr>
          <p:cNvSpPr txBox="1"/>
          <p:nvPr/>
        </p:nvSpPr>
        <p:spPr>
          <a:xfrm>
            <a:off x="8948408" y="3860984"/>
            <a:ext cx="13316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Altele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47191-1DF7-264E-B267-3B19A8A9A7A9}"/>
              </a:ext>
            </a:extLst>
          </p:cNvPr>
          <p:cNvSpPr txBox="1"/>
          <p:nvPr/>
        </p:nvSpPr>
        <p:spPr>
          <a:xfrm>
            <a:off x="1850308" y="3925520"/>
            <a:ext cx="40498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Producție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și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depozit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/DC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099D9F-FF34-3B4E-B590-3ABD5D522DEA}"/>
              </a:ext>
            </a:extLst>
          </p:cNvPr>
          <p:cNvSpPr txBox="1"/>
          <p:nvPr/>
        </p:nvSpPr>
        <p:spPr>
          <a:xfrm>
            <a:off x="8182118" y="1925173"/>
            <a:ext cx="10320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Reciclare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8C9FC-B3A4-C74D-B38A-E34F3000CCD7}"/>
              </a:ext>
            </a:extLst>
          </p:cNvPr>
          <p:cNvSpPr txBox="1"/>
          <p:nvPr/>
        </p:nvSpPr>
        <p:spPr>
          <a:xfrm>
            <a:off x="9580349" y="1901560"/>
            <a:ext cx="18698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Agricultur</a:t>
            </a:r>
            <a:r>
              <a:rPr lang="en-GB" sz="1200" dirty="0"/>
              <a:t>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D7CC9-F1D7-5D41-BE45-474ED69B3E62}"/>
              </a:ext>
            </a:extLst>
          </p:cNvPr>
          <p:cNvSpPr txBox="1"/>
          <p:nvPr/>
        </p:nvSpPr>
        <p:spPr>
          <a:xfrm>
            <a:off x="9911052" y="4144001"/>
            <a:ext cx="10800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oneywell Cond Web Medium" panose="020B0606030202060103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7D030B-0767-7749-BE30-E1D47623044D}"/>
              </a:ext>
            </a:extLst>
          </p:cNvPr>
          <p:cNvSpPr/>
          <p:nvPr/>
        </p:nvSpPr>
        <p:spPr>
          <a:xfrm>
            <a:off x="2179525" y="3446085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INDUSTRII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1ABADDB4-958B-BB4F-8E4B-EAA19188D6FB}"/>
              </a:ext>
            </a:extLst>
          </p:cNvPr>
          <p:cNvSpPr txBox="1">
            <a:spLocks/>
          </p:cNvSpPr>
          <p:nvPr/>
        </p:nvSpPr>
        <p:spPr>
          <a:xfrm>
            <a:off x="2448345" y="931501"/>
            <a:ext cx="1873646" cy="393816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INDUSTRII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B2F3B7-B712-BE49-9AE0-9C170409C1BC}"/>
              </a:ext>
            </a:extLst>
          </p:cNvPr>
          <p:cNvSpPr txBox="1"/>
          <p:nvPr/>
        </p:nvSpPr>
        <p:spPr>
          <a:xfrm>
            <a:off x="3882715" y="1817373"/>
            <a:ext cx="16417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Centre de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distribu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ț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7B2A36-19A7-4244-853D-37946C8E92B7}"/>
              </a:ext>
            </a:extLst>
          </p:cNvPr>
          <p:cNvSpPr txBox="1"/>
          <p:nvPr/>
        </p:nvSpPr>
        <p:spPr>
          <a:xfrm>
            <a:off x="5671250" y="1797012"/>
            <a:ext cx="16417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Producție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Piese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Auto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7A7EA8-C616-AA41-AD01-185A70F862A2}"/>
              </a:ext>
            </a:extLst>
          </p:cNvPr>
          <p:cNvSpPr txBox="1"/>
          <p:nvPr/>
        </p:nvSpPr>
        <p:spPr>
          <a:xfrm>
            <a:off x="2306974" y="1806797"/>
            <a:ext cx="16417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/>
              <a:t>Produse</a:t>
            </a:r>
            <a:r>
              <a:rPr lang="en-GB" sz="1200" b="0" dirty="0"/>
              <a:t> </a:t>
            </a:r>
            <a:r>
              <a:rPr lang="en-GB" sz="1200" b="0" dirty="0" err="1"/>
              <a:t>alimentare</a:t>
            </a:r>
            <a:r>
              <a:rPr lang="en-GB" sz="1200" b="0" dirty="0"/>
              <a:t> </a:t>
            </a:r>
            <a:r>
              <a:rPr lang="en-GB" sz="1200" b="0" dirty="0" err="1"/>
              <a:t>și</a:t>
            </a:r>
            <a:r>
              <a:rPr lang="en-GB" sz="1200" b="0" dirty="0"/>
              <a:t> </a:t>
            </a:r>
            <a:r>
              <a:rPr lang="en-GB" sz="1200" b="0" dirty="0" err="1"/>
              <a:t>b</a:t>
            </a:r>
            <a:r>
              <a:rPr lang="en-GB" sz="1200" dirty="0" err="1"/>
              <a:t>ăuturi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7A77C8-CBE3-C840-8C80-5B4918652D20}"/>
              </a:ext>
            </a:extLst>
          </p:cNvPr>
          <p:cNvSpPr txBox="1"/>
          <p:nvPr/>
        </p:nvSpPr>
        <p:spPr>
          <a:xfrm>
            <a:off x="7982733" y="4351867"/>
            <a:ext cx="10320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Stoc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EB5528-C1A6-0A4A-A2C1-B5866D5EE573}"/>
              </a:ext>
            </a:extLst>
          </p:cNvPr>
          <p:cNvSpPr txBox="1"/>
          <p:nvPr/>
        </p:nvSpPr>
        <p:spPr>
          <a:xfrm>
            <a:off x="10023319" y="4332567"/>
            <a:ext cx="10320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Trasabilitate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0C2F12-3E85-4F4A-8FC3-B047C9629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250" y="2261073"/>
            <a:ext cx="1568531" cy="7937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8F1FDF-0863-CE49-B3EA-5257A614B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272" y="2261073"/>
            <a:ext cx="1166956" cy="776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339B35-900A-1C43-B8EC-24F791C97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967" y="2161351"/>
            <a:ext cx="1322394" cy="7642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E739D7-0BA2-2D48-A5BC-ED28E8663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7139" y="2109839"/>
            <a:ext cx="1147840" cy="8596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0786EC-AAC5-9F4E-817D-FE8B691F00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5294" y="2261073"/>
            <a:ext cx="1166955" cy="7831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B85CADC-39AC-5F4C-9D0D-A1C8738E0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881" y="2261073"/>
            <a:ext cx="1251390" cy="7937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664B502-DE46-5C44-8FB3-E24B34E20F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118" y="4683621"/>
            <a:ext cx="1749212" cy="9069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09123A-C1FC-7F48-A276-D2FC185DA6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9883" y="4683622"/>
            <a:ext cx="1841516" cy="9080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C86EC55-2A9E-074F-A67C-5CD8D65B33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9313" y="4690754"/>
            <a:ext cx="1919891" cy="9069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3DC353-A489-264A-B4DF-30040E7706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7686" y="4564486"/>
            <a:ext cx="959252" cy="9907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B97967-3FEB-3D41-B06E-DF603D119D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0242" y="4587854"/>
            <a:ext cx="1484347" cy="89544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D89394C-FCAF-414B-8D98-A772999F4129}"/>
              </a:ext>
            </a:extLst>
          </p:cNvPr>
          <p:cNvSpPr/>
          <p:nvPr/>
        </p:nvSpPr>
        <p:spPr>
          <a:xfrm>
            <a:off x="621472" y="1766691"/>
            <a:ext cx="6783852" cy="14134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 err="1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B3FB5BA-4036-234C-8FED-511A8508F859}"/>
              </a:ext>
            </a:extLst>
          </p:cNvPr>
          <p:cNvSpPr/>
          <p:nvPr/>
        </p:nvSpPr>
        <p:spPr>
          <a:xfrm>
            <a:off x="7778259" y="1750508"/>
            <a:ext cx="3671918" cy="1413465"/>
          </a:xfrm>
          <a:prstGeom prst="roundRect">
            <a:avLst/>
          </a:prstGeom>
          <a:noFill/>
          <a:ln>
            <a:solidFill>
              <a:schemeClr val="accent6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 err="1">
              <a:solidFill>
                <a:schemeClr val="tx1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E0549EF-A01A-2A47-A3E9-8AA16EEAEFC4}"/>
              </a:ext>
            </a:extLst>
          </p:cNvPr>
          <p:cNvSpPr/>
          <p:nvPr/>
        </p:nvSpPr>
        <p:spPr>
          <a:xfrm>
            <a:off x="619684" y="4268041"/>
            <a:ext cx="6783852" cy="14134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 err="1">
              <a:solidFill>
                <a:schemeClr val="tx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9FB5421-F126-B045-A7F3-F8BEE9F781C3}"/>
              </a:ext>
            </a:extLst>
          </p:cNvPr>
          <p:cNvSpPr/>
          <p:nvPr/>
        </p:nvSpPr>
        <p:spPr>
          <a:xfrm>
            <a:off x="7780754" y="4268040"/>
            <a:ext cx="3671918" cy="1413465"/>
          </a:xfrm>
          <a:prstGeom prst="roundRect">
            <a:avLst/>
          </a:prstGeom>
          <a:noFill/>
          <a:ln>
            <a:solidFill>
              <a:schemeClr val="accent6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2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7STCjGhv2BoYZhSCMr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svZagsqOEq_nR6Pj8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D6XC.KCKKsLZGe8u_j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Lk4GKOP9sp5oC.qa7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heme/theme1.xml><?xml version="1.0" encoding="utf-8"?>
<a:theme xmlns:a="http://schemas.openxmlformats.org/drawingml/2006/main" name="Honeywell Template 2022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PPT Template 16x9_2019 pptx (1)" id="{C13D7188-A151-414D-8989-4BEEEFF1DC5C}" vid="{71BD2F07-B865-488E-B5DA-A4FB8B5D2041}"/>
    </a:ext>
  </a:extLst>
</a:theme>
</file>

<file path=ppt/theme/theme2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FA936174CF641B718D7EE4D5CD2CE" ma:contentTypeVersion="13" ma:contentTypeDescription="Create a new document." ma:contentTypeScope="" ma:versionID="edd184799710601c381bc4b04acee011">
  <xsd:schema xmlns:xsd="http://www.w3.org/2001/XMLSchema" xmlns:xs="http://www.w3.org/2001/XMLSchema" xmlns:p="http://schemas.microsoft.com/office/2006/metadata/properties" xmlns:ns2="ebe5eba6-70a6-467e-b5a9-40761d8a6f37" xmlns:ns3="32d5e29e-1735-4dbf-b40c-679ceb5e6fe6" targetNamespace="http://schemas.microsoft.com/office/2006/metadata/properties" ma:root="true" ma:fieldsID="1626f22c5f7df4a4d402a005f76b5bf8" ns2:_="" ns3:_="">
    <xsd:import namespace="ebe5eba6-70a6-467e-b5a9-40761d8a6f37"/>
    <xsd:import namespace="32d5e29e-1735-4dbf-b40c-679ceb5e6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5eba6-70a6-467e-b5a9-40761d8a6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5e29e-1735-4dbf-b40c-679ceb5e6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2075F1-8088-4B8C-B91C-649E85E85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e5eba6-70a6-467e-b5a9-40761d8a6f37"/>
    <ds:schemaRef ds:uri="32d5e29e-1735-4dbf-b40c-679ceb5e6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308AD-929C-4AF1-934C-AD13F105D728}">
  <ds:schemaRefs>
    <ds:schemaRef ds:uri="ebe5eba6-70a6-467e-b5a9-40761d8a6f37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2d5e29e-1735-4dbf-b40c-679ceb5e6f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3A96D48-C214-4F88-BF4C-52E319A5E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1644</Words>
  <Application>Microsoft Office PowerPoint</Application>
  <PresentationFormat>Widescreen</PresentationFormat>
  <Paragraphs>213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Bahnschrift</vt:lpstr>
      <vt:lpstr>Calibri</vt:lpstr>
      <vt:lpstr>Courier New</vt:lpstr>
      <vt:lpstr>Honeywell Cond Web Medium</vt:lpstr>
      <vt:lpstr>Wingdings</vt:lpstr>
      <vt:lpstr>Honeywell Template 2022</vt:lpstr>
      <vt:lpstr>think-cell Slide</vt:lpstr>
      <vt:lpstr>HF800 Scaner Industrial Fix </vt:lpstr>
      <vt:lpstr>Rezumat </vt:lpstr>
      <vt:lpstr>PowerPoint Presentation</vt:lpstr>
      <vt:lpstr>Principalele caracteristici ale HF800</vt:lpstr>
      <vt:lpstr>Opțiuni de instalare 0o și 90o </vt:lpstr>
      <vt:lpstr>COMUNICAȚII</vt:lpstr>
      <vt:lpstr>BENEFICII HF800</vt:lpstr>
      <vt:lpstr>Nevoile clientului</vt:lpstr>
      <vt:lpstr>Industrii și aplicațiI</vt:lpstr>
      <vt:lpstr>Beneficii de performanță</vt:lpstr>
      <vt:lpstr>Beneficii flexibile de instalare</vt:lpstr>
      <vt:lpstr>Studiu de caz 1: Producția de electronice</vt:lpstr>
      <vt:lpstr>Studiu de caz 2: Producția de electronice</vt:lpstr>
      <vt:lpstr>Studiu de caz 3: Producția de alimente</vt:lpstr>
      <vt:lpstr>Studiu de caz 4: Ambalare pentru băuturi alcoolice</vt:lpstr>
      <vt:lpstr>Studiu de caz 3: Producția de alimente</vt:lpstr>
      <vt:lpstr>Scanere și accesorii disponibile</vt:lpstr>
      <vt:lpstr>Scanere și accesorii disponibile CONTINUARE</vt:lpstr>
      <vt:lpstr>Scanere și accesorii disponibile CONTINUARE</vt:lpstr>
      <vt:lpstr>PowerPoint Presentation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 PowerPoint Template 2022</dc:title>
  <dc:creator>Akif.Ahmad@Honeywell.com</dc:creator>
  <cp:lastModifiedBy>Alexandru Viziteu</cp:lastModifiedBy>
  <cp:revision>128</cp:revision>
  <dcterms:created xsi:type="dcterms:W3CDTF">2019-07-18T16:20:17Z</dcterms:created>
  <dcterms:modified xsi:type="dcterms:W3CDTF">2023-04-24T06:56:06Z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0x010100274FA936174CF641B718D7EE4D5CD2CE</vt:lpwstr>
  </property>
  <property fmtid="{D5CDD505-2E9C-101B-9397-08002B2CF9AE}" pid="3" name="MSIP_Label_d546e5e1-5d42-4630-bacd-c69bfdcbd5e8_Enabled">
    <vt:lpwstr>true</vt:lpwstr>
  </property>
  <property fmtid="{D5CDD505-2E9C-101B-9397-08002B2CF9AE}" pid="4" name="MSIP_Label_d546e5e1-5d42-4630-bacd-c69bfdcbd5e8_SetDate">
    <vt:lpwstr>2021-04-16T14:54:47Z</vt:lpwstr>
  </property>
  <property fmtid="{D5CDD505-2E9C-101B-9397-08002B2CF9AE}" pid="5" name="MSIP_Label_d546e5e1-5d42-4630-bacd-c69bfdcbd5e8_Method">
    <vt:lpwstr>Standard</vt:lpwstr>
  </property>
  <property fmtid="{D5CDD505-2E9C-101B-9397-08002B2CF9AE}" pid="6" name="MSIP_Label_d546e5e1-5d42-4630-bacd-c69bfdcbd5e8_Name">
    <vt:lpwstr>d546e5e1-5d42-4630-bacd-c69bfdcbd5e8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ActionId">
    <vt:lpwstr>9ff641a5-90b1-445c-a805-e37cd35eb456</vt:lpwstr>
  </property>
  <property fmtid="{D5CDD505-2E9C-101B-9397-08002B2CF9AE}" pid="9" name="MSIP_Label_d546e5e1-5d42-4630-bacd-c69bfdcbd5e8_ContentBits">
    <vt:lpwstr>0</vt:lpwstr>
  </property>
  <property fmtid="{D5CDD505-2E9C-101B-9397-08002B2CF9AE}" pid="10" name="SmartTag">
    <vt:lpwstr>4</vt:lpwstr>
  </property>
</Properties>
</file>