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embeddedFontLst>
    <p:embeddedFont>
      <p:font typeface="IBM Plex Sans Condensed" charset="1" panose="020B0506050203000203"/>
      <p:regular r:id="rId18"/>
    </p:embeddedFont>
    <p:embeddedFont>
      <p:font typeface="Montserrat" charset="1" panose="00000500000000000000"/>
      <p:regular r:id="rId19"/>
    </p:embeddedFont>
    <p:embeddedFont>
      <p:font typeface="Arial" charset="1" panose="020B0604020202020204"/>
      <p:regular r:id="rId20"/>
    </p:embeddedFont>
    <p:embeddedFont>
      <p:font typeface="Barlow Bold" charset="1" panose="00000800000000000000"/>
      <p:regular r:id="rId21"/>
    </p:embeddedFont>
    <p:embeddedFont>
      <p:font typeface="Barlow Semi-Bold" charset="1" panose="00000700000000000000"/>
      <p:regular r:id="rId22"/>
    </p:embeddedFont>
    <p:embeddedFont>
      <p:font typeface="Montserrat Bold" charset="1" panose="000006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Relationship Id="rId3" Target="../media/image39.pn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42.png" Type="http://schemas.openxmlformats.org/officeDocument/2006/relationships/image"/><Relationship Id="rId7" Target="tel:08008%20288%20643" TargetMode="External" Type="http://schemas.openxmlformats.org/officeDocument/2006/relationships/hyperlink"/><Relationship Id="rId8" Target="http://www.autoid.ro" TargetMode="External" Type="http://schemas.openxmlformats.org/officeDocument/2006/relationships/hyperlink"/><Relationship Id="rId9" Target="http://autoid.ro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tel:08008%20288%20643" TargetMode="External" Type="http://schemas.openxmlformats.org/officeDocument/2006/relationships/hyperlink"/><Relationship Id="rId4" Target="http://www.autoid.ro" TargetMode="External" Type="http://schemas.openxmlformats.org/officeDocument/2006/relationships/hyperlink"/><Relationship Id="rId5" Target="http://autoid.ro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tel:08008%20288%20643" TargetMode="External" Type="http://schemas.openxmlformats.org/officeDocument/2006/relationships/hyperlink"/><Relationship Id="rId4" Target="http://www.autoid.ro" TargetMode="External" Type="http://schemas.openxmlformats.org/officeDocument/2006/relationships/hyperlink"/><Relationship Id="rId5" Target="http://autoid.ro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png" Type="http://schemas.openxmlformats.org/officeDocument/2006/relationships/image"/><Relationship Id="rId12" Target="../media/image21.png" Type="http://schemas.openxmlformats.org/officeDocument/2006/relationships/image"/><Relationship Id="rId13" Target="tel:08008%20288%20643" TargetMode="External" Type="http://schemas.openxmlformats.org/officeDocument/2006/relationships/hyperlink"/><Relationship Id="rId14" Target="http://www.autoid.ro" TargetMode="External" Type="http://schemas.openxmlformats.org/officeDocument/2006/relationships/hyperlink"/><Relationship Id="rId15" Target="http://autoid.ro" TargetMode="External" Type="http://schemas.openxmlformats.org/officeDocument/2006/relationships/hyperlink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jpe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jpeg" Type="http://schemas.openxmlformats.org/officeDocument/2006/relationships/image"/><Relationship Id="rId5" Target="tel:08008%20288%20643" TargetMode="External" Type="http://schemas.openxmlformats.org/officeDocument/2006/relationships/hyperlink"/><Relationship Id="rId6" Target="http://www.autoid.ro" TargetMode="External" Type="http://schemas.openxmlformats.org/officeDocument/2006/relationships/hyperlink"/><Relationship Id="rId7" Target="http://autoid.ro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8687400" y="4892840"/>
            <a:ext cx="3040694" cy="1500292"/>
            <a:chOff x="0" y="0"/>
            <a:chExt cx="3040698" cy="15002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40634" cy="1500251"/>
            </a:xfrm>
            <a:custGeom>
              <a:avLst/>
              <a:gdLst/>
              <a:ahLst/>
              <a:cxnLst/>
              <a:rect r="r" b="b" t="t" l="l"/>
              <a:pathLst>
                <a:path h="1500251" w="3040634">
                  <a:moveTo>
                    <a:pt x="0" y="104267"/>
                  </a:moveTo>
                  <a:cubicBezTo>
                    <a:pt x="0" y="46736"/>
                    <a:pt x="46736" y="0"/>
                    <a:pt x="104267" y="0"/>
                  </a:cubicBezTo>
                  <a:lnTo>
                    <a:pt x="2936367" y="0"/>
                  </a:lnTo>
                  <a:cubicBezTo>
                    <a:pt x="2994025" y="0"/>
                    <a:pt x="3040634" y="46736"/>
                    <a:pt x="3040634" y="104267"/>
                  </a:cubicBezTo>
                  <a:lnTo>
                    <a:pt x="3040634" y="1395984"/>
                  </a:lnTo>
                  <a:cubicBezTo>
                    <a:pt x="3040634" y="1453642"/>
                    <a:pt x="2993898" y="1500251"/>
                    <a:pt x="2936367" y="1500251"/>
                  </a:cubicBezTo>
                  <a:lnTo>
                    <a:pt x="104267" y="1500251"/>
                  </a:lnTo>
                  <a:cubicBezTo>
                    <a:pt x="46609" y="1500251"/>
                    <a:pt x="0" y="1453515"/>
                    <a:pt x="0" y="1395984"/>
                  </a:cubicBezTo>
                  <a:close/>
                </a:path>
              </a:pathLst>
            </a:custGeom>
            <a:solidFill>
              <a:srgbClr val="A8F93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107424" y="5297424"/>
            <a:ext cx="2200656" cy="691896"/>
          </a:xfrm>
          <a:custGeom>
            <a:avLst/>
            <a:gdLst/>
            <a:ahLst/>
            <a:cxnLst/>
            <a:rect r="r" b="b" t="t" l="l"/>
            <a:pathLst>
              <a:path h="691896" w="2200656">
                <a:moveTo>
                  <a:pt x="0" y="0"/>
                </a:moveTo>
                <a:lnTo>
                  <a:pt x="2200656" y="0"/>
                </a:lnTo>
                <a:lnTo>
                  <a:pt x="2200656" y="691896"/>
                </a:lnTo>
                <a:lnTo>
                  <a:pt x="0" y="6918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70602" y="496957"/>
            <a:ext cx="6202918" cy="3308995"/>
            <a:chOff x="0" y="0"/>
            <a:chExt cx="6202921" cy="33089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02934" cy="3308985"/>
            </a:xfrm>
            <a:custGeom>
              <a:avLst/>
              <a:gdLst/>
              <a:ahLst/>
              <a:cxnLst/>
              <a:rect r="r" b="b" t="t" l="l"/>
              <a:pathLst>
                <a:path h="3308985" w="6202934">
                  <a:moveTo>
                    <a:pt x="0" y="109347"/>
                  </a:moveTo>
                  <a:cubicBezTo>
                    <a:pt x="0" y="48895"/>
                    <a:pt x="48895" y="0"/>
                    <a:pt x="109347" y="0"/>
                  </a:cubicBezTo>
                  <a:lnTo>
                    <a:pt x="6093587" y="0"/>
                  </a:lnTo>
                  <a:cubicBezTo>
                    <a:pt x="6154039" y="0"/>
                    <a:pt x="6202934" y="48895"/>
                    <a:pt x="6202934" y="109347"/>
                  </a:cubicBezTo>
                  <a:lnTo>
                    <a:pt x="6202934" y="3199638"/>
                  </a:lnTo>
                  <a:cubicBezTo>
                    <a:pt x="6202934" y="3260090"/>
                    <a:pt x="6153912" y="3308985"/>
                    <a:pt x="6093587" y="3308985"/>
                  </a:cubicBezTo>
                  <a:lnTo>
                    <a:pt x="109347" y="3308985"/>
                  </a:lnTo>
                  <a:cubicBezTo>
                    <a:pt x="48895" y="3308985"/>
                    <a:pt x="0" y="3259963"/>
                    <a:pt x="0" y="3199638"/>
                  </a:cubicBezTo>
                  <a:close/>
                </a:path>
              </a:pathLst>
            </a:custGeom>
            <a:solidFill>
              <a:srgbClr val="2F2E2E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70602" y="4003967"/>
            <a:ext cx="4101398" cy="2389165"/>
            <a:chOff x="0" y="0"/>
            <a:chExt cx="4101402" cy="23891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101338" cy="2389124"/>
            </a:xfrm>
            <a:custGeom>
              <a:avLst/>
              <a:gdLst/>
              <a:ahLst/>
              <a:cxnLst/>
              <a:rect r="r" b="b" t="t" l="l"/>
              <a:pathLst>
                <a:path h="2389124" w="4101338">
                  <a:moveTo>
                    <a:pt x="0" y="163830"/>
                  </a:moveTo>
                  <a:cubicBezTo>
                    <a:pt x="0" y="73406"/>
                    <a:pt x="73406" y="0"/>
                    <a:pt x="163830" y="0"/>
                  </a:cubicBezTo>
                  <a:lnTo>
                    <a:pt x="3937508" y="0"/>
                  </a:lnTo>
                  <a:cubicBezTo>
                    <a:pt x="4028059" y="0"/>
                    <a:pt x="4101338" y="73406"/>
                    <a:pt x="4101338" y="163830"/>
                  </a:cubicBezTo>
                  <a:lnTo>
                    <a:pt x="4101338" y="2225294"/>
                  </a:lnTo>
                  <a:cubicBezTo>
                    <a:pt x="4101338" y="2315845"/>
                    <a:pt x="4027932" y="2389124"/>
                    <a:pt x="3937508" y="2389124"/>
                  </a:cubicBezTo>
                  <a:lnTo>
                    <a:pt x="163830" y="2389124"/>
                  </a:lnTo>
                  <a:cubicBezTo>
                    <a:pt x="73279" y="2389124"/>
                    <a:pt x="0" y="2315718"/>
                    <a:pt x="0" y="2225294"/>
                  </a:cubicBezTo>
                  <a:close/>
                </a:path>
              </a:pathLst>
            </a:custGeom>
            <a:solidFill>
              <a:srgbClr val="2F2E2E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70602" y="4003967"/>
            <a:ext cx="4088397" cy="2389165"/>
            <a:chOff x="0" y="0"/>
            <a:chExt cx="5451196" cy="318555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51221" cy="3185541"/>
            </a:xfrm>
            <a:custGeom>
              <a:avLst/>
              <a:gdLst/>
              <a:ahLst/>
              <a:cxnLst/>
              <a:rect r="r" b="b" t="t" l="l"/>
              <a:pathLst>
                <a:path h="3185541" w="5451221">
                  <a:moveTo>
                    <a:pt x="218567" y="0"/>
                  </a:moveTo>
                  <a:cubicBezTo>
                    <a:pt x="98044" y="0"/>
                    <a:pt x="254" y="97536"/>
                    <a:pt x="0" y="218059"/>
                  </a:cubicBezTo>
                  <a:lnTo>
                    <a:pt x="0" y="218059"/>
                  </a:lnTo>
                  <a:lnTo>
                    <a:pt x="0" y="2967609"/>
                  </a:lnTo>
                  <a:cubicBezTo>
                    <a:pt x="254" y="3088005"/>
                    <a:pt x="98044" y="3185541"/>
                    <a:pt x="218567" y="3185541"/>
                  </a:cubicBezTo>
                  <a:lnTo>
                    <a:pt x="5250053" y="3185541"/>
                  </a:lnTo>
                  <a:cubicBezTo>
                    <a:pt x="5340477" y="3185541"/>
                    <a:pt x="5417947" y="3130677"/>
                    <a:pt x="5451221" y="3052445"/>
                  </a:cubicBezTo>
                  <a:lnTo>
                    <a:pt x="5451221" y="3052445"/>
                  </a:lnTo>
                  <a:lnTo>
                    <a:pt x="5451221" y="133096"/>
                  </a:lnTo>
                  <a:lnTo>
                    <a:pt x="5451221" y="133096"/>
                  </a:lnTo>
                  <a:cubicBezTo>
                    <a:pt x="5417947" y="54864"/>
                    <a:pt x="5340350" y="0"/>
                    <a:pt x="5250053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4773673" y="4003958"/>
            <a:ext cx="3694176" cy="2389175"/>
            <a:chOff x="0" y="0"/>
            <a:chExt cx="3694176" cy="23891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94176" cy="2389124"/>
            </a:xfrm>
            <a:custGeom>
              <a:avLst/>
              <a:gdLst/>
              <a:ahLst/>
              <a:cxnLst/>
              <a:rect r="r" b="b" t="t" l="l"/>
              <a:pathLst>
                <a:path h="2389124" w="3694176">
                  <a:moveTo>
                    <a:pt x="0" y="175260"/>
                  </a:moveTo>
                  <a:cubicBezTo>
                    <a:pt x="0" y="78486"/>
                    <a:pt x="78486" y="0"/>
                    <a:pt x="175260" y="0"/>
                  </a:cubicBezTo>
                  <a:lnTo>
                    <a:pt x="3518916" y="0"/>
                  </a:lnTo>
                  <a:cubicBezTo>
                    <a:pt x="3615690" y="0"/>
                    <a:pt x="3694176" y="78486"/>
                    <a:pt x="3694176" y="175260"/>
                  </a:cubicBezTo>
                  <a:lnTo>
                    <a:pt x="3694176" y="2213864"/>
                  </a:lnTo>
                  <a:cubicBezTo>
                    <a:pt x="3694176" y="2310638"/>
                    <a:pt x="3615690" y="2389124"/>
                    <a:pt x="3518916" y="2389124"/>
                  </a:cubicBezTo>
                  <a:lnTo>
                    <a:pt x="175260" y="2389124"/>
                  </a:lnTo>
                  <a:cubicBezTo>
                    <a:pt x="78486" y="2389124"/>
                    <a:pt x="0" y="2310638"/>
                    <a:pt x="0" y="2213864"/>
                  </a:cubicBezTo>
                  <a:close/>
                </a:path>
              </a:pathLst>
            </a:custGeom>
            <a:solidFill>
              <a:srgbClr val="2F2E2E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4773673" y="4003967"/>
            <a:ext cx="3694166" cy="2389165"/>
            <a:chOff x="0" y="0"/>
            <a:chExt cx="4925555" cy="31855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925568" cy="3185541"/>
            </a:xfrm>
            <a:custGeom>
              <a:avLst/>
              <a:gdLst/>
              <a:ahLst/>
              <a:cxnLst/>
              <a:rect r="r" b="b" t="t" l="l"/>
              <a:pathLst>
                <a:path h="3185541" w="4925568">
                  <a:moveTo>
                    <a:pt x="233680" y="0"/>
                  </a:moveTo>
                  <a:cubicBezTo>
                    <a:pt x="105156" y="0"/>
                    <a:pt x="1016" y="103632"/>
                    <a:pt x="0" y="231902"/>
                  </a:cubicBezTo>
                  <a:lnTo>
                    <a:pt x="0" y="231902"/>
                  </a:lnTo>
                  <a:lnTo>
                    <a:pt x="0" y="2953639"/>
                  </a:lnTo>
                  <a:lnTo>
                    <a:pt x="0" y="2953639"/>
                  </a:lnTo>
                  <a:cubicBezTo>
                    <a:pt x="1016" y="3081909"/>
                    <a:pt x="105283" y="3185541"/>
                    <a:pt x="233680" y="3185541"/>
                  </a:cubicBezTo>
                  <a:lnTo>
                    <a:pt x="4691888" y="3185541"/>
                  </a:lnTo>
                  <a:cubicBezTo>
                    <a:pt x="4820920" y="3185541"/>
                    <a:pt x="4925568" y="3080893"/>
                    <a:pt x="4925568" y="2951861"/>
                  </a:cubicBezTo>
                  <a:lnTo>
                    <a:pt x="4925568" y="233680"/>
                  </a:lnTo>
                  <a:cubicBezTo>
                    <a:pt x="4925568" y="104648"/>
                    <a:pt x="4820920" y="0"/>
                    <a:pt x="4691888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7164172" y="0"/>
            <a:ext cx="2154984" cy="3805952"/>
          </a:xfrm>
          <a:custGeom>
            <a:avLst/>
            <a:gdLst/>
            <a:ahLst/>
            <a:cxnLst/>
            <a:rect r="r" b="b" t="t" l="l"/>
            <a:pathLst>
              <a:path h="3805952" w="2154984">
                <a:moveTo>
                  <a:pt x="0" y="0"/>
                </a:moveTo>
                <a:lnTo>
                  <a:pt x="2154983" y="0"/>
                </a:lnTo>
                <a:lnTo>
                  <a:pt x="2154983" y="3805952"/>
                </a:lnTo>
                <a:lnTo>
                  <a:pt x="0" y="38059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918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072342" y="714956"/>
            <a:ext cx="4119658" cy="4235625"/>
          </a:xfrm>
          <a:custGeom>
            <a:avLst/>
            <a:gdLst/>
            <a:ahLst/>
            <a:cxnLst/>
            <a:rect r="r" b="b" t="t" l="l"/>
            <a:pathLst>
              <a:path h="4235625" w="4119658">
                <a:moveTo>
                  <a:pt x="0" y="0"/>
                </a:moveTo>
                <a:lnTo>
                  <a:pt x="4119658" y="0"/>
                </a:lnTo>
                <a:lnTo>
                  <a:pt x="4119658" y="4235625"/>
                </a:lnTo>
                <a:lnTo>
                  <a:pt x="0" y="42356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815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76954" y="1387916"/>
            <a:ext cx="2248252" cy="818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199" spc="-217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WS301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34005" y="2034188"/>
            <a:ext cx="62179" cy="576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16"/>
              </a:lnSpc>
            </a:pPr>
            <a:r>
              <a:rPr lang="en-US" sz="3200" spc="-11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76954" y="2177063"/>
            <a:ext cx="5612429" cy="1251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9"/>
              </a:lnSpc>
            </a:pPr>
            <a:r>
              <a:rPr lang="en-US" sz="3200" spc="-67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</a:t>
            </a:r>
            <a:r>
              <a:rPr lang="en-US" sz="3200" spc="-67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el mai compact computer mobil Android din lume, din clasa enterprise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902957" y="1763982"/>
            <a:ext cx="5831843" cy="4219346"/>
            <a:chOff x="0" y="0"/>
            <a:chExt cx="7775791" cy="56257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75829" cy="5625846"/>
            </a:xfrm>
            <a:custGeom>
              <a:avLst/>
              <a:gdLst/>
              <a:ahLst/>
              <a:cxnLst/>
              <a:rect r="r" b="b" t="t" l="l"/>
              <a:pathLst>
                <a:path h="5625846" w="7775829">
                  <a:moveTo>
                    <a:pt x="232664" y="0"/>
                  </a:moveTo>
                  <a:cubicBezTo>
                    <a:pt x="104394" y="762"/>
                    <a:pt x="508" y="104775"/>
                    <a:pt x="0" y="233172"/>
                  </a:cubicBezTo>
                  <a:lnTo>
                    <a:pt x="0" y="233172"/>
                  </a:lnTo>
                  <a:lnTo>
                    <a:pt x="0" y="5392674"/>
                  </a:lnTo>
                  <a:lnTo>
                    <a:pt x="0" y="5392674"/>
                  </a:lnTo>
                  <a:cubicBezTo>
                    <a:pt x="508" y="5521579"/>
                    <a:pt x="105156" y="5625846"/>
                    <a:pt x="234188" y="5625846"/>
                  </a:cubicBezTo>
                  <a:lnTo>
                    <a:pt x="7541641" y="5625846"/>
                  </a:lnTo>
                  <a:cubicBezTo>
                    <a:pt x="7670927" y="5625846"/>
                    <a:pt x="7775829" y="5521071"/>
                    <a:pt x="7775829" y="5391658"/>
                  </a:cubicBezTo>
                  <a:lnTo>
                    <a:pt x="7775829" y="234188"/>
                  </a:lnTo>
                  <a:cubicBezTo>
                    <a:pt x="7775829" y="105283"/>
                    <a:pt x="7671689" y="762"/>
                    <a:pt x="754303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57200" y="4955848"/>
            <a:ext cx="5207003" cy="1011831"/>
            <a:chOff x="0" y="0"/>
            <a:chExt cx="5207000" cy="10118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07000" cy="1011809"/>
            </a:xfrm>
            <a:custGeom>
              <a:avLst/>
              <a:gdLst/>
              <a:ahLst/>
              <a:cxnLst/>
              <a:rect r="r" b="b" t="t" l="l"/>
              <a:pathLst>
                <a:path h="1011809" w="5207000">
                  <a:moveTo>
                    <a:pt x="0" y="168656"/>
                  </a:moveTo>
                  <a:cubicBezTo>
                    <a:pt x="0" y="75565"/>
                    <a:pt x="75438" y="0"/>
                    <a:pt x="168656" y="0"/>
                  </a:cubicBezTo>
                  <a:lnTo>
                    <a:pt x="5038344" y="0"/>
                  </a:lnTo>
                  <a:cubicBezTo>
                    <a:pt x="5131562" y="0"/>
                    <a:pt x="5207000" y="75565"/>
                    <a:pt x="5207000" y="168656"/>
                  </a:cubicBezTo>
                  <a:lnTo>
                    <a:pt x="5207000" y="843153"/>
                  </a:lnTo>
                  <a:cubicBezTo>
                    <a:pt x="5207000" y="936244"/>
                    <a:pt x="5131435" y="1011809"/>
                    <a:pt x="5038344" y="1011809"/>
                  </a:cubicBezTo>
                  <a:lnTo>
                    <a:pt x="168656" y="1011809"/>
                  </a:lnTo>
                  <a:cubicBezTo>
                    <a:pt x="75438" y="1011809"/>
                    <a:pt x="0" y="936371"/>
                    <a:pt x="0" y="843153"/>
                  </a:cubicBez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57200" y="1768602"/>
            <a:ext cx="5207003" cy="864613"/>
            <a:chOff x="0" y="0"/>
            <a:chExt cx="5207000" cy="8646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207000" cy="864616"/>
            </a:xfrm>
            <a:custGeom>
              <a:avLst/>
              <a:gdLst/>
              <a:ahLst/>
              <a:cxnLst/>
              <a:rect r="r" b="b" t="t" l="l"/>
              <a:pathLst>
                <a:path h="864616" w="5207000">
                  <a:moveTo>
                    <a:pt x="0" y="144145"/>
                  </a:moveTo>
                  <a:cubicBezTo>
                    <a:pt x="0" y="64516"/>
                    <a:pt x="64516" y="0"/>
                    <a:pt x="144145" y="0"/>
                  </a:cubicBezTo>
                  <a:lnTo>
                    <a:pt x="5062855" y="0"/>
                  </a:lnTo>
                  <a:cubicBezTo>
                    <a:pt x="5142484" y="0"/>
                    <a:pt x="5207000" y="64516"/>
                    <a:pt x="5207000" y="144145"/>
                  </a:cubicBezTo>
                  <a:lnTo>
                    <a:pt x="5207000" y="720471"/>
                  </a:lnTo>
                  <a:cubicBezTo>
                    <a:pt x="5207000" y="800100"/>
                    <a:pt x="5142484" y="864616"/>
                    <a:pt x="5062855" y="864616"/>
                  </a:cubicBezTo>
                  <a:lnTo>
                    <a:pt x="144145" y="864616"/>
                  </a:lnTo>
                  <a:cubicBezTo>
                    <a:pt x="64516" y="864616"/>
                    <a:pt x="0" y="800100"/>
                    <a:pt x="0" y="720471"/>
                  </a:cubicBez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57200" y="2793987"/>
            <a:ext cx="5207003" cy="864603"/>
            <a:chOff x="0" y="0"/>
            <a:chExt cx="5207000" cy="8646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207000" cy="864616"/>
            </a:xfrm>
            <a:custGeom>
              <a:avLst/>
              <a:gdLst/>
              <a:ahLst/>
              <a:cxnLst/>
              <a:rect r="r" b="b" t="t" l="l"/>
              <a:pathLst>
                <a:path h="864616" w="5207000">
                  <a:moveTo>
                    <a:pt x="0" y="144145"/>
                  </a:moveTo>
                  <a:cubicBezTo>
                    <a:pt x="0" y="64516"/>
                    <a:pt x="64516" y="0"/>
                    <a:pt x="144145" y="0"/>
                  </a:cubicBezTo>
                  <a:lnTo>
                    <a:pt x="5062855" y="0"/>
                  </a:lnTo>
                  <a:cubicBezTo>
                    <a:pt x="5142484" y="0"/>
                    <a:pt x="5207000" y="64516"/>
                    <a:pt x="5207000" y="144145"/>
                  </a:cubicBezTo>
                  <a:lnTo>
                    <a:pt x="5207000" y="720471"/>
                  </a:lnTo>
                  <a:cubicBezTo>
                    <a:pt x="5207000" y="800100"/>
                    <a:pt x="5142484" y="864616"/>
                    <a:pt x="5062855" y="864616"/>
                  </a:cubicBezTo>
                  <a:lnTo>
                    <a:pt x="144145" y="864616"/>
                  </a:lnTo>
                  <a:cubicBezTo>
                    <a:pt x="64516" y="864616"/>
                    <a:pt x="0" y="800100"/>
                    <a:pt x="0" y="720471"/>
                  </a:cubicBez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457200" y="3840356"/>
            <a:ext cx="5207003" cy="960720"/>
            <a:chOff x="0" y="0"/>
            <a:chExt cx="5207000" cy="9607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07000" cy="960755"/>
            </a:xfrm>
            <a:custGeom>
              <a:avLst/>
              <a:gdLst/>
              <a:ahLst/>
              <a:cxnLst/>
              <a:rect r="r" b="b" t="t" l="l"/>
              <a:pathLst>
                <a:path h="960755" w="5207000">
                  <a:moveTo>
                    <a:pt x="0" y="160147"/>
                  </a:moveTo>
                  <a:cubicBezTo>
                    <a:pt x="0" y="71755"/>
                    <a:pt x="71755" y="0"/>
                    <a:pt x="160147" y="0"/>
                  </a:cubicBezTo>
                  <a:lnTo>
                    <a:pt x="5046853" y="0"/>
                  </a:lnTo>
                  <a:cubicBezTo>
                    <a:pt x="5135372" y="0"/>
                    <a:pt x="5207000" y="71755"/>
                    <a:pt x="5207000" y="160147"/>
                  </a:cubicBezTo>
                  <a:lnTo>
                    <a:pt x="5207000" y="800608"/>
                  </a:lnTo>
                  <a:cubicBezTo>
                    <a:pt x="5207000" y="889000"/>
                    <a:pt x="5135372" y="960755"/>
                    <a:pt x="5046853" y="960755"/>
                  </a:cubicBezTo>
                  <a:lnTo>
                    <a:pt x="160147" y="960755"/>
                  </a:lnTo>
                  <a:cubicBezTo>
                    <a:pt x="71755" y="960755"/>
                    <a:pt x="0" y="889000"/>
                    <a:pt x="0" y="800608"/>
                  </a:cubicBezTo>
                  <a:close/>
                </a:path>
              </a:pathLst>
            </a:custGeom>
            <a:solidFill>
              <a:srgbClr val="26262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57200" y="646290"/>
            <a:ext cx="10647402" cy="358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8"/>
              </a:lnSpc>
            </a:pPr>
            <a:r>
              <a:rPr lang="en-US" sz="3200" spc="-108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Zebra OneCare™: standardul industriei în asistența pentru intreprinderi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38304" y="888492"/>
            <a:ext cx="43529" cy="380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1399" spc="-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7200" y="1028006"/>
            <a:ext cx="6472357" cy="21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399" spc="-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1399" spc="-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efecțiunile neașteptate care vă întrerup fluxurile de lucru nu sunt o opțiune.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7200" y="1266796"/>
            <a:ext cx="11277600" cy="425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399" spc="-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Planurile de întreținere Zebra OneCare mențin dispozitivele funcționale la performanțe maxime și pregătite pentru orice cerințe ale sarcinii dumneavoastră.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902897" y="6581194"/>
            <a:ext cx="115910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4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90845" y="2907782"/>
            <a:ext cx="1266378" cy="622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95"/>
              </a:lnSpc>
            </a:pPr>
            <a:r>
              <a:rPr lang="en-US" sz="1372" spc="-12">
                <a:solidFill>
                  <a:srgbClr val="A8F930"/>
                </a:solidFill>
                <a:latin typeface="Montserrat"/>
                <a:ea typeface="Montserrat"/>
                <a:cs typeface="Montserrat"/>
                <a:sym typeface="Montserrat"/>
              </a:rPr>
              <a:t>Planuri o</a:t>
            </a:r>
            <a:r>
              <a:rPr lang="en-US" sz="1372" spc="-12">
                <a:solidFill>
                  <a:srgbClr val="A8F930"/>
                </a:solidFill>
                <a:latin typeface="Montserrat"/>
                <a:ea typeface="Montserrat"/>
                <a:cs typeface="Montserrat"/>
                <a:sym typeface="Montserrat"/>
              </a:rPr>
              <a:t>pționale pentru baterii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5541" y="4099169"/>
            <a:ext cx="892112" cy="421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372" spc="-10">
                <a:solidFill>
                  <a:srgbClr val="A8F93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1372" spc="-10">
                <a:solidFill>
                  <a:srgbClr val="A8F930"/>
                </a:solidFill>
                <a:latin typeface="Montserrat"/>
                <a:ea typeface="Montserrat"/>
                <a:cs typeface="Montserrat"/>
                <a:sym typeface="Montserrat"/>
              </a:rPr>
              <a:t>uport tehnic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0845" y="1977761"/>
            <a:ext cx="1019985" cy="421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372" spc="-10">
                <a:solidFill>
                  <a:srgbClr val="A8F930"/>
                </a:solidFill>
                <a:latin typeface="Montserrat"/>
                <a:ea typeface="Montserrat"/>
                <a:cs typeface="Montserrat"/>
                <a:sym typeface="Montserrat"/>
              </a:rPr>
              <a:t>Ac</a:t>
            </a:r>
            <a:r>
              <a:rPr lang="en-US" sz="1372" spc="-10">
                <a:solidFill>
                  <a:srgbClr val="A8F930"/>
                </a:solidFill>
                <a:latin typeface="Montserrat"/>
                <a:ea typeface="Montserrat"/>
                <a:cs typeface="Montserrat"/>
                <a:sym typeface="Montserrat"/>
              </a:rPr>
              <a:t>operire completă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95541" y="5141487"/>
            <a:ext cx="1093413" cy="63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372" spc="-10">
                <a:solidFill>
                  <a:srgbClr val="A8F930"/>
                </a:solidFill>
                <a:latin typeface="Montserrat"/>
                <a:ea typeface="Montserrat"/>
                <a:cs typeface="Montserrat"/>
                <a:sym typeface="Montserrat"/>
              </a:rPr>
              <a:t>LifeGuard™ pentru Android™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021281" y="1943481"/>
            <a:ext cx="3245044" cy="51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3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Elimină costurile imprevizibile legate de reparații. Cu Zebra OneCare, nu există limite - dacă ceva este stricat, îl reparăm.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021281" y="2889866"/>
            <a:ext cx="3326044" cy="682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3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Reduceți costul înlocuirii bateriei pe durata de viață a unui dispozitiv și asigurați-vă că angajații au o baterie complet încărcată și sănătoasă pentru fiecare tură.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021281" y="5009326"/>
            <a:ext cx="3515911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-34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Inclus în fiecare contract Zebra OneCare pentru a vă asigura că dispozitivele dumneavoastră sunt protejate de cele mai recente amenințări de securitate și sunt actualizate cu cel mai recent software și firmware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021281" y="3958766"/>
            <a:ext cx="3515911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-33">
                <a:solidFill>
                  <a:srgbClr val="D9D9D9"/>
                </a:solidFill>
                <a:latin typeface="Montserrat"/>
                <a:ea typeface="Montserrat"/>
                <a:cs typeface="Montserrat"/>
                <a:sym typeface="Montserrat"/>
              </a:rPr>
              <a:t>Inclus în fiecare plan; utilizatorii dvs. primesc asistență pe care se pot baza - profesioniști tehnici complet instruiți sunt disponibili* pentru a răspunde la întrebări și a rezolva problemele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4174" y="6555486"/>
            <a:ext cx="1250632" cy="13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5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43920" y="6555486"/>
            <a:ext cx="2293263" cy="13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-23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* Orele de disponibilitate depind de abonament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645704" y="1427798"/>
            <a:ext cx="3403692" cy="4536710"/>
            <a:chOff x="0" y="0"/>
            <a:chExt cx="3403689" cy="45367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03600" cy="4536694"/>
            </a:xfrm>
            <a:custGeom>
              <a:avLst/>
              <a:gdLst/>
              <a:ahLst/>
              <a:cxnLst/>
              <a:rect r="r" b="b" t="t" l="l"/>
              <a:pathLst>
                <a:path h="4536694" w="3403600">
                  <a:moveTo>
                    <a:pt x="0" y="133858"/>
                  </a:moveTo>
                  <a:cubicBezTo>
                    <a:pt x="0" y="59944"/>
                    <a:pt x="59944" y="0"/>
                    <a:pt x="133858" y="0"/>
                  </a:cubicBezTo>
                  <a:lnTo>
                    <a:pt x="3269742" y="0"/>
                  </a:lnTo>
                  <a:cubicBezTo>
                    <a:pt x="3343656" y="0"/>
                    <a:pt x="3403600" y="59944"/>
                    <a:pt x="3403600" y="133858"/>
                  </a:cubicBezTo>
                  <a:lnTo>
                    <a:pt x="3403600" y="4402836"/>
                  </a:lnTo>
                  <a:cubicBezTo>
                    <a:pt x="3403600" y="4476750"/>
                    <a:pt x="3343656" y="4536694"/>
                    <a:pt x="3269742" y="4536694"/>
                  </a:cubicBezTo>
                  <a:lnTo>
                    <a:pt x="133858" y="4536694"/>
                  </a:lnTo>
                  <a:cubicBezTo>
                    <a:pt x="59944" y="4536694"/>
                    <a:pt x="0" y="4476750"/>
                    <a:pt x="0" y="4402836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8253032" y="1427798"/>
            <a:ext cx="3422685" cy="4536691"/>
            <a:chOff x="0" y="0"/>
            <a:chExt cx="3422688" cy="45366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22650" cy="4536694"/>
            </a:xfrm>
            <a:custGeom>
              <a:avLst/>
              <a:gdLst/>
              <a:ahLst/>
              <a:cxnLst/>
              <a:rect r="r" b="b" t="t" l="l"/>
              <a:pathLst>
                <a:path h="4536694" w="3422650">
                  <a:moveTo>
                    <a:pt x="0" y="134620"/>
                  </a:moveTo>
                  <a:cubicBezTo>
                    <a:pt x="0" y="60325"/>
                    <a:pt x="60325" y="0"/>
                    <a:pt x="134620" y="0"/>
                  </a:cubicBezTo>
                  <a:lnTo>
                    <a:pt x="3288030" y="0"/>
                  </a:lnTo>
                  <a:cubicBezTo>
                    <a:pt x="3362452" y="0"/>
                    <a:pt x="3422650" y="60325"/>
                    <a:pt x="3422650" y="134620"/>
                  </a:cubicBezTo>
                  <a:lnTo>
                    <a:pt x="3422650" y="4402074"/>
                  </a:lnTo>
                  <a:cubicBezTo>
                    <a:pt x="3422650" y="4476496"/>
                    <a:pt x="3362325" y="4536694"/>
                    <a:pt x="3288030" y="4536694"/>
                  </a:cubicBezTo>
                  <a:lnTo>
                    <a:pt x="134620" y="4536694"/>
                  </a:lnTo>
                  <a:cubicBezTo>
                    <a:pt x="60325" y="4536694"/>
                    <a:pt x="0" y="4476369"/>
                    <a:pt x="0" y="4402074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30559" y="2843317"/>
            <a:ext cx="4011511" cy="3121123"/>
            <a:chOff x="0" y="0"/>
            <a:chExt cx="5348681" cy="41614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48732" cy="4161536"/>
            </a:xfrm>
            <a:custGeom>
              <a:avLst/>
              <a:gdLst/>
              <a:ahLst/>
              <a:cxnLst/>
              <a:rect r="r" b="b" t="t" l="l"/>
              <a:pathLst>
                <a:path h="4161536" w="5348732">
                  <a:moveTo>
                    <a:pt x="175768" y="0"/>
                  </a:moveTo>
                  <a:cubicBezTo>
                    <a:pt x="78486" y="1270"/>
                    <a:pt x="0" y="80645"/>
                    <a:pt x="0" y="178181"/>
                  </a:cubicBezTo>
                  <a:lnTo>
                    <a:pt x="0" y="3983355"/>
                  </a:lnTo>
                  <a:cubicBezTo>
                    <a:pt x="0" y="4080002"/>
                    <a:pt x="76962" y="4158742"/>
                    <a:pt x="172974" y="4161536"/>
                  </a:cubicBezTo>
                  <a:lnTo>
                    <a:pt x="5175758" y="4161536"/>
                  </a:lnTo>
                  <a:cubicBezTo>
                    <a:pt x="5271389" y="4158742"/>
                    <a:pt x="5348224" y="4080637"/>
                    <a:pt x="5348732" y="3984371"/>
                  </a:cubicBezTo>
                  <a:lnTo>
                    <a:pt x="5348732" y="3984371"/>
                  </a:lnTo>
                  <a:lnTo>
                    <a:pt x="5348732" y="177165"/>
                  </a:lnTo>
                  <a:lnTo>
                    <a:pt x="5348732" y="177165"/>
                  </a:lnTo>
                  <a:cubicBezTo>
                    <a:pt x="5348097" y="80010"/>
                    <a:pt x="5269865" y="1270"/>
                    <a:pt x="517296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1" b="1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29558" y="1427798"/>
            <a:ext cx="4032504" cy="1256662"/>
            <a:chOff x="0" y="0"/>
            <a:chExt cx="4032504" cy="12566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032504" cy="1256665"/>
            </a:xfrm>
            <a:custGeom>
              <a:avLst/>
              <a:gdLst/>
              <a:ahLst/>
              <a:cxnLst/>
              <a:rect r="r" b="b" t="t" l="l"/>
              <a:pathLst>
                <a:path h="1256665" w="4032504">
                  <a:moveTo>
                    <a:pt x="0" y="114808"/>
                  </a:moveTo>
                  <a:cubicBezTo>
                    <a:pt x="0" y="51435"/>
                    <a:pt x="51435" y="0"/>
                    <a:pt x="114808" y="0"/>
                  </a:cubicBezTo>
                  <a:lnTo>
                    <a:pt x="3917696" y="0"/>
                  </a:lnTo>
                  <a:cubicBezTo>
                    <a:pt x="3981069" y="0"/>
                    <a:pt x="4032504" y="51435"/>
                    <a:pt x="4032504" y="114808"/>
                  </a:cubicBezTo>
                  <a:lnTo>
                    <a:pt x="4032504" y="1141857"/>
                  </a:lnTo>
                  <a:cubicBezTo>
                    <a:pt x="4032504" y="1205230"/>
                    <a:pt x="3981069" y="1256665"/>
                    <a:pt x="3917696" y="1256665"/>
                  </a:cubicBezTo>
                  <a:lnTo>
                    <a:pt x="114808" y="1256665"/>
                  </a:lnTo>
                  <a:cubicBezTo>
                    <a:pt x="51435" y="1256665"/>
                    <a:pt x="0" y="1205230"/>
                    <a:pt x="0" y="1141857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457200" y="462563"/>
            <a:ext cx="4927759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</a:t>
            </a: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aloare adăugată pentru WS301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2841" y="1580640"/>
            <a:ext cx="3452812" cy="97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spc="-8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Gestionare p</a:t>
            </a:r>
            <a:r>
              <a:rPr lang="en-US" sz="2400" spc="-8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roactivă a dispozitivelor și servicii pentru dispozitive gestionate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98171" y="1589075"/>
            <a:ext cx="2514005" cy="412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7"/>
              </a:lnSpc>
            </a:pP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VisibilityIQ Foresight™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71147" y="2017004"/>
            <a:ext cx="43529" cy="376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1"/>
              </a:lnSpc>
            </a:pPr>
            <a:r>
              <a:rPr lang="en-US" sz="1372" spc="-3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20747" y="1582979"/>
            <a:ext cx="227695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Servicii p</a:t>
            </a: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rofesionale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64852" y="2101979"/>
            <a:ext cx="2725112" cy="63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372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</a:t>
            </a:r>
            <a:r>
              <a:rPr lang="en-US" sz="1372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uceți costurile de gestionare a dispozitivelor Zebra aproape la jumătate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33730" y="2178929"/>
            <a:ext cx="2976048" cy="840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372" spc="-1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1372" spc="-1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oncentrează-te pe afacerea ta principală și lasă Zebra să-ți mențină dispozitivele actualizate și funcționale așa cum ai nevoie.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645704" y="2842965"/>
            <a:ext cx="3403692" cy="285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0669" indent="-140335" lvl="1">
              <a:lnSpc>
                <a:spcPts val="1559"/>
              </a:lnSpc>
              <a:buFont typeface="Arial"/>
              <a:buChar char="•"/>
            </a:pPr>
            <a:r>
              <a:rPr lang="en-US" sz="1299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Tab</a:t>
            </a:r>
            <a:r>
              <a:rPr lang="en-US" sz="1299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lou de bord bazat pe cloud pentru a vizualiza informații despre dispozitive și a lua decizii bazate pe analize pentru întregul inventar de dispozitive</a:t>
            </a:r>
          </a:p>
          <a:p>
            <a:pPr algn="l" marL="280669" indent="-140335" lvl="1">
              <a:lnSpc>
                <a:spcPts val="1559"/>
              </a:lnSpc>
              <a:buFont typeface="Arial"/>
              <a:buChar char="•"/>
            </a:pPr>
            <a:r>
              <a:rPr lang="en-US" sz="1299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Abordați potențialele probleme ale dispozitivelor înainte ca acestea să vă afecteze afacerea și descoperiți oportunități pentru reducerea costurilor, dimensionarea corectă a inventarului și reducerea activelor pierdute sau furate</a:t>
            </a:r>
          </a:p>
          <a:p>
            <a:pPr algn="l" marL="280670" indent="-140335" lvl="1">
              <a:lnSpc>
                <a:spcPts val="1560"/>
              </a:lnSpc>
              <a:buFont typeface="Arial"/>
              <a:buChar char="•"/>
            </a:pPr>
            <a:r>
              <a:rPr lang="en-US" sz="1300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Vizualizați totul într-un tablou de bord ușor de înțeles, codificat prin culori și primiți alerte despre inventarul de dispozitive mobile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253032" y="3089750"/>
            <a:ext cx="3422685" cy="2804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0669" indent="-140335" lvl="1">
              <a:lnSpc>
                <a:spcPts val="1600"/>
              </a:lnSpc>
              <a:buFont typeface="Arial"/>
              <a:buChar char="•"/>
            </a:pPr>
            <a:r>
              <a:rPr lang="en-US" sz="1299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Gold Build asigură funcționarea dispozitivelor dumneavoastră la performanțe maxime prin proiectarea cu succes a profilurilor de utilizator.</a:t>
            </a:r>
          </a:p>
          <a:p>
            <a:pPr algn="l" marL="280669" indent="-140335" lvl="1">
              <a:lnSpc>
                <a:spcPts val="1600"/>
              </a:lnSpc>
              <a:buFont typeface="Arial"/>
              <a:buChar char="•"/>
            </a:pPr>
            <a:r>
              <a:rPr lang="en-US" sz="1299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Economisiți timp valoros în operațiunile dumneavoastră cu Zebra Staging, aliniind consecvența în funcție de versiunea sistemului de operare, caracteristicile de securitate și încărcarea aplicațiilor.</a:t>
            </a:r>
          </a:p>
          <a:p>
            <a:pPr algn="l" marL="280670" indent="-140335" lvl="1">
              <a:lnSpc>
                <a:spcPts val="1600"/>
              </a:lnSpc>
              <a:buFont typeface="Arial"/>
              <a:buChar char="•"/>
            </a:pPr>
            <a:r>
              <a:rPr lang="en-US" sz="1300" spc="-3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Permiteți-ne să vă ajutăm să asamblați dispozitivul și accesoriile și/sau materialele tipărite în cutii individuale sau de locație.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902897" y="6581194"/>
            <a:ext cx="115910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4193" y="6555486"/>
            <a:ext cx="1250632" cy="13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5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6272851" y="0"/>
            <a:ext cx="5919149" cy="6858000"/>
          </a:xfrm>
          <a:custGeom>
            <a:avLst/>
            <a:gdLst/>
            <a:ahLst/>
            <a:cxnLst/>
            <a:rect r="r" b="b" t="t" l="l"/>
            <a:pathLst>
              <a:path h="6858000" w="5919149">
                <a:moveTo>
                  <a:pt x="0" y="0"/>
                </a:moveTo>
                <a:lnTo>
                  <a:pt x="5919149" y="0"/>
                </a:lnTo>
                <a:lnTo>
                  <a:pt x="591914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54152" y="5974080"/>
            <a:ext cx="1652016" cy="518160"/>
          </a:xfrm>
          <a:custGeom>
            <a:avLst/>
            <a:gdLst/>
            <a:ahLst/>
            <a:cxnLst/>
            <a:rect r="r" b="b" t="t" l="l"/>
            <a:pathLst>
              <a:path h="518160" w="1652016">
                <a:moveTo>
                  <a:pt x="0" y="0"/>
                </a:moveTo>
                <a:lnTo>
                  <a:pt x="1652016" y="0"/>
                </a:lnTo>
                <a:lnTo>
                  <a:pt x="1652016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14016" y="6007608"/>
            <a:ext cx="4340352" cy="225552"/>
          </a:xfrm>
          <a:custGeom>
            <a:avLst/>
            <a:gdLst/>
            <a:ahLst/>
            <a:cxnLst/>
            <a:rect r="r" b="b" t="t" l="l"/>
            <a:pathLst>
              <a:path h="225552" w="4340352">
                <a:moveTo>
                  <a:pt x="0" y="0"/>
                </a:moveTo>
                <a:lnTo>
                  <a:pt x="4340352" y="0"/>
                </a:lnTo>
                <a:lnTo>
                  <a:pt x="4340352" y="225552"/>
                </a:lnTo>
                <a:lnTo>
                  <a:pt x="0" y="225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14016" y="6123432"/>
            <a:ext cx="4114800" cy="225552"/>
          </a:xfrm>
          <a:custGeom>
            <a:avLst/>
            <a:gdLst/>
            <a:ahLst/>
            <a:cxnLst/>
            <a:rect r="r" b="b" t="t" l="l"/>
            <a:pathLst>
              <a:path h="225552" w="4114800">
                <a:moveTo>
                  <a:pt x="0" y="0"/>
                </a:moveTo>
                <a:lnTo>
                  <a:pt x="4114800" y="0"/>
                </a:lnTo>
                <a:lnTo>
                  <a:pt x="4114800" y="225552"/>
                </a:lnTo>
                <a:lnTo>
                  <a:pt x="0" y="2255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414016" y="6248400"/>
            <a:ext cx="3453384" cy="225552"/>
          </a:xfrm>
          <a:custGeom>
            <a:avLst/>
            <a:gdLst/>
            <a:ahLst/>
            <a:cxnLst/>
            <a:rect r="r" b="b" t="t" l="l"/>
            <a:pathLst>
              <a:path h="225552" w="3453384">
                <a:moveTo>
                  <a:pt x="0" y="0"/>
                </a:moveTo>
                <a:lnTo>
                  <a:pt x="3453384" y="0"/>
                </a:lnTo>
                <a:lnTo>
                  <a:pt x="3453384" y="225552"/>
                </a:lnTo>
                <a:lnTo>
                  <a:pt x="0" y="2255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57200" y="3293440"/>
            <a:ext cx="5369362" cy="164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 spc="-33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</a:t>
            </a:r>
            <a:r>
              <a:rPr lang="en-US" sz="9600" spc="-33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ulțumesc!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44503" y="2264049"/>
            <a:ext cx="5641677" cy="1164951"/>
            <a:chOff x="0" y="0"/>
            <a:chExt cx="7522235" cy="155326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14300"/>
              <a:ext cx="3570958" cy="11594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19"/>
                </a:lnSpc>
              </a:pPr>
              <a:r>
                <a:rPr lang="en-US" b="true" sz="6419" spc="250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Auto</a:t>
              </a:r>
              <a:r>
                <a:rPr lang="en-US" b="true" sz="6419" spc="250">
                  <a:solidFill>
                    <a:srgbClr val="F46530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ID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18759"/>
              <a:ext cx="3570958" cy="392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61"/>
                </a:lnSpc>
              </a:pPr>
              <a:r>
                <a:rPr lang="en-US" sz="2055" b="true">
                  <a:solidFill>
                    <a:srgbClr val="FFFFFF"/>
                  </a:solidFill>
                  <a:latin typeface="Barlow Semi-Bold"/>
                  <a:ea typeface="Barlow Semi-Bold"/>
                  <a:cs typeface="Barlow Semi-Bold"/>
                  <a:sym typeface="Barlow Semi-Bold"/>
                </a:rPr>
                <a:t>Professional Solutions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951277" y="237683"/>
              <a:ext cx="3570958" cy="396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61"/>
                </a:lnSpc>
              </a:pPr>
              <a:r>
                <a:rPr lang="en-US" sz="2055" b="true">
                  <a:solidFill>
                    <a:srgbClr val="FFFFFF"/>
                  </a:solidFill>
                  <a:latin typeface="Barlow Semi-Bold"/>
                  <a:ea typeface="Barlow Semi-Bold"/>
                  <a:cs typeface="Barlow Semi-Bold"/>
                  <a:sym typeface="Barlow Semi-Bold"/>
                  <a:hlinkClick r:id="rId7" tooltip="tel:08008%20288%20643"/>
                </a:rPr>
                <a:t>08008 288 643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3951277" y="1160394"/>
              <a:ext cx="3570958" cy="392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61"/>
                </a:lnSpc>
              </a:pPr>
              <a:r>
                <a:rPr lang="en-US" sz="2055" b="true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  <a:hlinkClick r:id="rId8" tooltip="http://www.autoid.ro"/>
                </a:rPr>
                <a:t>www.autoid.ro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951277" y="695889"/>
              <a:ext cx="3570958" cy="392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61"/>
                </a:lnSpc>
              </a:pPr>
              <a:r>
                <a:rPr lang="en-US" sz="2055" b="true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  <a:hlinkClick r:id="rId9" tooltip="http://autoid.ro"/>
                </a:rPr>
                <a:t>contact@autoid.ro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497156" y="0"/>
            <a:ext cx="2803322" cy="4797904"/>
          </a:xfrm>
          <a:custGeom>
            <a:avLst/>
            <a:gdLst/>
            <a:ahLst/>
            <a:cxnLst/>
            <a:rect r="r" b="b" t="t" l="l"/>
            <a:pathLst>
              <a:path h="4797904" w="2803322">
                <a:moveTo>
                  <a:pt x="0" y="0"/>
                </a:moveTo>
                <a:lnTo>
                  <a:pt x="2803322" y="0"/>
                </a:lnTo>
                <a:lnTo>
                  <a:pt x="2803322" y="4797904"/>
                </a:lnTo>
                <a:lnTo>
                  <a:pt x="0" y="4797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17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66239" y="4173903"/>
            <a:ext cx="2110788" cy="1833905"/>
            <a:chOff x="0" y="0"/>
            <a:chExt cx="2110791" cy="18339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10740" cy="1833880"/>
            </a:xfrm>
            <a:custGeom>
              <a:avLst/>
              <a:gdLst/>
              <a:ahLst/>
              <a:cxnLst/>
              <a:rect r="r" b="b" t="t" l="l"/>
              <a:pathLst>
                <a:path h="1833880" w="2110740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1983740" y="0"/>
                  </a:lnTo>
                  <a:cubicBezTo>
                    <a:pt x="2053844" y="0"/>
                    <a:pt x="2110740" y="56896"/>
                    <a:pt x="2110740" y="127000"/>
                  </a:cubicBezTo>
                  <a:lnTo>
                    <a:pt x="2110740" y="1706880"/>
                  </a:lnTo>
                  <a:cubicBezTo>
                    <a:pt x="2110740" y="1776984"/>
                    <a:pt x="2053844" y="1833880"/>
                    <a:pt x="1983740" y="1833880"/>
                  </a:cubicBezTo>
                  <a:lnTo>
                    <a:pt x="127000" y="1833880"/>
                  </a:lnTo>
                  <a:cubicBezTo>
                    <a:pt x="56896" y="1833880"/>
                    <a:pt x="0" y="1776984"/>
                    <a:pt x="0" y="170688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749601" y="4173903"/>
            <a:ext cx="2110778" cy="1833905"/>
            <a:chOff x="0" y="0"/>
            <a:chExt cx="2110778" cy="18339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10740" cy="1833880"/>
            </a:xfrm>
            <a:custGeom>
              <a:avLst/>
              <a:gdLst/>
              <a:ahLst/>
              <a:cxnLst/>
              <a:rect r="r" b="b" t="t" l="l"/>
              <a:pathLst>
                <a:path h="1833880" w="2110740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1983740" y="0"/>
                  </a:lnTo>
                  <a:cubicBezTo>
                    <a:pt x="2053844" y="0"/>
                    <a:pt x="2110740" y="56896"/>
                    <a:pt x="2110740" y="127000"/>
                  </a:cubicBezTo>
                  <a:lnTo>
                    <a:pt x="2110740" y="1706880"/>
                  </a:lnTo>
                  <a:cubicBezTo>
                    <a:pt x="2110740" y="1776984"/>
                    <a:pt x="2053844" y="1833880"/>
                    <a:pt x="1983740" y="1833880"/>
                  </a:cubicBezTo>
                  <a:lnTo>
                    <a:pt x="127000" y="1833880"/>
                  </a:lnTo>
                  <a:cubicBezTo>
                    <a:pt x="56896" y="1833880"/>
                    <a:pt x="0" y="1776984"/>
                    <a:pt x="0" y="170688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66239" y="2733618"/>
            <a:ext cx="6677511" cy="1142457"/>
            <a:chOff x="0" y="0"/>
            <a:chExt cx="6677508" cy="114245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677533" cy="1142492"/>
            </a:xfrm>
            <a:custGeom>
              <a:avLst/>
              <a:gdLst/>
              <a:ahLst/>
              <a:cxnLst/>
              <a:rect r="r" b="b" t="t" l="l"/>
              <a:pathLst>
                <a:path h="1142492" w="6677533">
                  <a:moveTo>
                    <a:pt x="0" y="175768"/>
                  </a:moveTo>
                  <a:cubicBezTo>
                    <a:pt x="0" y="78740"/>
                    <a:pt x="78613" y="0"/>
                    <a:pt x="175768" y="0"/>
                  </a:cubicBezTo>
                  <a:lnTo>
                    <a:pt x="6501765" y="0"/>
                  </a:lnTo>
                  <a:cubicBezTo>
                    <a:pt x="6598793" y="0"/>
                    <a:pt x="6677533" y="78740"/>
                    <a:pt x="6677533" y="175768"/>
                  </a:cubicBezTo>
                  <a:lnTo>
                    <a:pt x="6677533" y="966724"/>
                  </a:lnTo>
                  <a:cubicBezTo>
                    <a:pt x="6677533" y="1063752"/>
                    <a:pt x="6598793" y="1142492"/>
                    <a:pt x="6501766" y="1142492"/>
                  </a:cubicBezTo>
                  <a:lnTo>
                    <a:pt x="175768" y="1142492"/>
                  </a:lnTo>
                  <a:cubicBezTo>
                    <a:pt x="78613" y="1142492"/>
                    <a:pt x="0" y="1063752"/>
                    <a:pt x="0" y="966724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5032962" y="4173903"/>
            <a:ext cx="2110788" cy="1833905"/>
            <a:chOff x="0" y="0"/>
            <a:chExt cx="2110791" cy="18339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10740" cy="1833880"/>
            </a:xfrm>
            <a:custGeom>
              <a:avLst/>
              <a:gdLst/>
              <a:ahLst/>
              <a:cxnLst/>
              <a:rect r="r" b="b" t="t" l="l"/>
              <a:pathLst>
                <a:path h="1833880" w="2110740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1983740" y="0"/>
                  </a:lnTo>
                  <a:cubicBezTo>
                    <a:pt x="2053844" y="0"/>
                    <a:pt x="2110740" y="56896"/>
                    <a:pt x="2110740" y="127000"/>
                  </a:cubicBezTo>
                  <a:lnTo>
                    <a:pt x="2110740" y="1706880"/>
                  </a:lnTo>
                  <a:cubicBezTo>
                    <a:pt x="2110740" y="1776984"/>
                    <a:pt x="2053844" y="1833880"/>
                    <a:pt x="1983740" y="1833880"/>
                  </a:cubicBezTo>
                  <a:lnTo>
                    <a:pt x="127000" y="1833880"/>
                  </a:lnTo>
                  <a:cubicBezTo>
                    <a:pt x="56896" y="1833880"/>
                    <a:pt x="0" y="1776984"/>
                    <a:pt x="0" y="170688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7739396" y="2011108"/>
            <a:ext cx="4452604" cy="4846892"/>
          </a:xfrm>
          <a:custGeom>
            <a:avLst/>
            <a:gdLst/>
            <a:ahLst/>
            <a:cxnLst/>
            <a:rect r="r" b="b" t="t" l="l"/>
            <a:pathLst>
              <a:path h="4846892" w="4452604">
                <a:moveTo>
                  <a:pt x="0" y="0"/>
                </a:moveTo>
                <a:lnTo>
                  <a:pt x="4452604" y="0"/>
                </a:lnTo>
                <a:lnTo>
                  <a:pt x="4452604" y="4846892"/>
                </a:lnTo>
                <a:lnTo>
                  <a:pt x="0" y="4846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624336" y="6555867"/>
            <a:ext cx="4066108" cy="15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-26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* Contact your Zebra sales representative to check availability in your region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60047" y="6581194"/>
            <a:ext cx="57617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4136" y="6555486"/>
            <a:ext cx="1250632" cy="13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5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81832" y="1550902"/>
            <a:ext cx="7015324" cy="1113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436" spc="-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2436" spc="-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mai mic computer mobil Android pentru întreprinderi, cu dimensiunea potrivită, funcțiile potrivite și prețul potrivit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81832" y="581092"/>
            <a:ext cx="7586064" cy="900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32"/>
              </a:lnSpc>
            </a:pPr>
            <a:r>
              <a:rPr lang="en-US" sz="5237" spc="-18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Preze</a:t>
            </a:r>
            <a:r>
              <a:rPr lang="en-US" sz="5237" spc="-18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ntarea modelului WS301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86324" y="4496248"/>
            <a:ext cx="1559347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7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</a:t>
            </a:r>
            <a:r>
              <a:rPr lang="en-US" sz="2000" spc="-7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reșterea productivității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969676" y="4496248"/>
            <a:ext cx="1587574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6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Î</a:t>
            </a:r>
            <a:r>
              <a:rPr lang="en-US" sz="2000" spc="-6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mbunătățiți eficiența fluxului de lucru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61272" y="4348610"/>
            <a:ext cx="1669456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7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</a:t>
            </a:r>
            <a:r>
              <a:rPr lang="en-US" sz="2000" spc="-7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reșteți calitatea și viteza serviciului dumneavoastră pentru clienți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29230" y="2867063"/>
            <a:ext cx="5837434" cy="797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7"/>
              </a:lnSpc>
            </a:pPr>
            <a:r>
              <a:rPr lang="en-US" sz="1764" spc="-1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Câ</a:t>
            </a:r>
            <a:r>
              <a:rPr lang="en-US" sz="1764" spc="-1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nd îi conectezi pe toți angajații nedeserviți, offline, la acest mic dispozitiv, obții o forță de muncă unificată care oferă beneficii majore pentru afaceri: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59899" y="2588790"/>
            <a:ext cx="10032101" cy="4269210"/>
          </a:xfrm>
          <a:custGeom>
            <a:avLst/>
            <a:gdLst/>
            <a:ahLst/>
            <a:cxnLst/>
            <a:rect r="r" b="b" t="t" l="l"/>
            <a:pathLst>
              <a:path h="4269210" w="10032101">
                <a:moveTo>
                  <a:pt x="0" y="0"/>
                </a:moveTo>
                <a:lnTo>
                  <a:pt x="10032101" y="0"/>
                </a:lnTo>
                <a:lnTo>
                  <a:pt x="10032101" y="4269210"/>
                </a:lnTo>
                <a:lnTo>
                  <a:pt x="0" y="4269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87353" y="2922413"/>
            <a:ext cx="3568303" cy="1849183"/>
            <a:chOff x="0" y="0"/>
            <a:chExt cx="3568306" cy="18491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9850" y="69850"/>
              <a:ext cx="3430397" cy="1710436"/>
            </a:xfrm>
            <a:custGeom>
              <a:avLst/>
              <a:gdLst/>
              <a:ahLst/>
              <a:cxnLst/>
              <a:rect r="r" b="b" t="t" l="l"/>
              <a:pathLst>
                <a:path h="1710436" w="3430397">
                  <a:moveTo>
                    <a:pt x="0" y="285115"/>
                  </a:moveTo>
                  <a:cubicBezTo>
                    <a:pt x="0" y="127635"/>
                    <a:pt x="127635" y="0"/>
                    <a:pt x="285115" y="0"/>
                  </a:cubicBezTo>
                  <a:lnTo>
                    <a:pt x="3145282" y="0"/>
                  </a:lnTo>
                  <a:cubicBezTo>
                    <a:pt x="3302762" y="0"/>
                    <a:pt x="3430397" y="127635"/>
                    <a:pt x="3430397" y="285115"/>
                  </a:cubicBezTo>
                  <a:lnTo>
                    <a:pt x="3430397" y="1425321"/>
                  </a:lnTo>
                  <a:cubicBezTo>
                    <a:pt x="3430397" y="1582801"/>
                    <a:pt x="3302762" y="1710436"/>
                    <a:pt x="3145282" y="1710436"/>
                  </a:cubicBezTo>
                  <a:lnTo>
                    <a:pt x="285115" y="1710436"/>
                  </a:lnTo>
                  <a:cubicBezTo>
                    <a:pt x="127635" y="1710436"/>
                    <a:pt x="0" y="1582801"/>
                    <a:pt x="0" y="142532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3500" y="63500"/>
              <a:ext cx="3441192" cy="1722120"/>
            </a:xfrm>
            <a:custGeom>
              <a:avLst/>
              <a:gdLst/>
              <a:ahLst/>
              <a:cxnLst/>
              <a:rect r="r" b="b" t="t" l="l"/>
              <a:pathLst>
                <a:path h="1722120" w="3441192">
                  <a:moveTo>
                    <a:pt x="0" y="291211"/>
                  </a:moveTo>
                  <a:cubicBezTo>
                    <a:pt x="0" y="130429"/>
                    <a:pt x="130429" y="0"/>
                    <a:pt x="291211" y="0"/>
                  </a:cubicBezTo>
                  <a:lnTo>
                    <a:pt x="291211" y="6350"/>
                  </a:lnTo>
                  <a:lnTo>
                    <a:pt x="291211" y="0"/>
                  </a:lnTo>
                  <a:lnTo>
                    <a:pt x="3149981" y="0"/>
                  </a:lnTo>
                  <a:lnTo>
                    <a:pt x="3149981" y="6350"/>
                  </a:lnTo>
                  <a:lnTo>
                    <a:pt x="3149981" y="0"/>
                  </a:lnTo>
                  <a:cubicBezTo>
                    <a:pt x="3310890" y="0"/>
                    <a:pt x="3441192" y="130429"/>
                    <a:pt x="3441192" y="291211"/>
                  </a:cubicBezTo>
                  <a:lnTo>
                    <a:pt x="3434842" y="291211"/>
                  </a:lnTo>
                  <a:lnTo>
                    <a:pt x="3441192" y="291211"/>
                  </a:lnTo>
                  <a:lnTo>
                    <a:pt x="3441192" y="1430909"/>
                  </a:lnTo>
                  <a:lnTo>
                    <a:pt x="3434842" y="1430909"/>
                  </a:lnTo>
                  <a:lnTo>
                    <a:pt x="3441192" y="1430909"/>
                  </a:lnTo>
                  <a:cubicBezTo>
                    <a:pt x="3441192" y="1591818"/>
                    <a:pt x="3310763" y="1722120"/>
                    <a:pt x="3149981" y="1722120"/>
                  </a:cubicBezTo>
                  <a:lnTo>
                    <a:pt x="3149981" y="1715770"/>
                  </a:lnTo>
                  <a:lnTo>
                    <a:pt x="3149981" y="1722120"/>
                  </a:lnTo>
                  <a:lnTo>
                    <a:pt x="291211" y="1722120"/>
                  </a:lnTo>
                  <a:lnTo>
                    <a:pt x="291211" y="1715770"/>
                  </a:lnTo>
                  <a:lnTo>
                    <a:pt x="291211" y="1722120"/>
                  </a:lnTo>
                  <a:cubicBezTo>
                    <a:pt x="130429" y="1722247"/>
                    <a:pt x="0" y="1591818"/>
                    <a:pt x="0" y="1430909"/>
                  </a:cubicBezTo>
                  <a:lnTo>
                    <a:pt x="6350" y="1430909"/>
                  </a:lnTo>
                  <a:lnTo>
                    <a:pt x="0" y="1430909"/>
                  </a:lnTo>
                  <a:lnTo>
                    <a:pt x="0" y="291211"/>
                  </a:lnTo>
                  <a:lnTo>
                    <a:pt x="6350" y="291211"/>
                  </a:lnTo>
                  <a:lnTo>
                    <a:pt x="0" y="291211"/>
                  </a:lnTo>
                  <a:moveTo>
                    <a:pt x="12700" y="291211"/>
                  </a:moveTo>
                  <a:lnTo>
                    <a:pt x="12700" y="1430909"/>
                  </a:lnTo>
                  <a:cubicBezTo>
                    <a:pt x="12700" y="1584706"/>
                    <a:pt x="137414" y="1709547"/>
                    <a:pt x="291338" y="1709547"/>
                  </a:cubicBezTo>
                  <a:lnTo>
                    <a:pt x="3150108" y="1709547"/>
                  </a:lnTo>
                  <a:cubicBezTo>
                    <a:pt x="3303905" y="1709547"/>
                    <a:pt x="3428746" y="1584833"/>
                    <a:pt x="3428746" y="1430909"/>
                  </a:cubicBezTo>
                  <a:lnTo>
                    <a:pt x="3428746" y="291211"/>
                  </a:lnTo>
                  <a:cubicBezTo>
                    <a:pt x="3428619" y="137414"/>
                    <a:pt x="3303905" y="12700"/>
                    <a:pt x="3149981" y="12700"/>
                  </a:cubicBezTo>
                  <a:lnTo>
                    <a:pt x="291211" y="12700"/>
                  </a:lnTo>
                  <a:cubicBezTo>
                    <a:pt x="137414" y="12700"/>
                    <a:pt x="12700" y="137414"/>
                    <a:pt x="12700" y="291211"/>
                  </a:cubicBezTo>
                  <a:close/>
                </a:path>
              </a:pathLst>
            </a:custGeom>
            <a:solidFill>
              <a:srgbClr val="A8F930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310967" y="2922413"/>
            <a:ext cx="3568303" cy="1849183"/>
            <a:chOff x="0" y="0"/>
            <a:chExt cx="3568306" cy="18491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9850" y="69850"/>
              <a:ext cx="3430397" cy="1710436"/>
            </a:xfrm>
            <a:custGeom>
              <a:avLst/>
              <a:gdLst/>
              <a:ahLst/>
              <a:cxnLst/>
              <a:rect r="r" b="b" t="t" l="l"/>
              <a:pathLst>
                <a:path h="1710436" w="3430397">
                  <a:moveTo>
                    <a:pt x="0" y="215646"/>
                  </a:moveTo>
                  <a:cubicBezTo>
                    <a:pt x="0" y="96520"/>
                    <a:pt x="96520" y="0"/>
                    <a:pt x="215646" y="0"/>
                  </a:cubicBezTo>
                  <a:lnTo>
                    <a:pt x="3214751" y="0"/>
                  </a:lnTo>
                  <a:cubicBezTo>
                    <a:pt x="3333877" y="0"/>
                    <a:pt x="3430397" y="96520"/>
                    <a:pt x="3430397" y="215646"/>
                  </a:cubicBezTo>
                  <a:lnTo>
                    <a:pt x="3430397" y="1494790"/>
                  </a:lnTo>
                  <a:cubicBezTo>
                    <a:pt x="3430397" y="1613916"/>
                    <a:pt x="3333877" y="1710436"/>
                    <a:pt x="3214751" y="1710436"/>
                  </a:cubicBezTo>
                  <a:lnTo>
                    <a:pt x="215646" y="1710436"/>
                  </a:lnTo>
                  <a:cubicBezTo>
                    <a:pt x="96520" y="1710436"/>
                    <a:pt x="0" y="1613916"/>
                    <a:pt x="0" y="14947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3500" y="63500"/>
              <a:ext cx="3441319" cy="1722247"/>
            </a:xfrm>
            <a:custGeom>
              <a:avLst/>
              <a:gdLst/>
              <a:ahLst/>
              <a:cxnLst/>
              <a:rect r="r" b="b" t="t" l="l"/>
              <a:pathLst>
                <a:path h="1722247" w="3441319">
                  <a:moveTo>
                    <a:pt x="0" y="221869"/>
                  </a:moveTo>
                  <a:cubicBezTo>
                    <a:pt x="0" y="99314"/>
                    <a:pt x="99314" y="0"/>
                    <a:pt x="221869" y="0"/>
                  </a:cubicBezTo>
                  <a:lnTo>
                    <a:pt x="221869" y="6350"/>
                  </a:lnTo>
                  <a:lnTo>
                    <a:pt x="221869" y="0"/>
                  </a:lnTo>
                  <a:lnTo>
                    <a:pt x="3219450" y="0"/>
                  </a:lnTo>
                  <a:lnTo>
                    <a:pt x="3219450" y="6350"/>
                  </a:lnTo>
                  <a:lnTo>
                    <a:pt x="3219450" y="0"/>
                  </a:lnTo>
                  <a:cubicBezTo>
                    <a:pt x="3342005" y="0"/>
                    <a:pt x="3441319" y="99314"/>
                    <a:pt x="3441319" y="221869"/>
                  </a:cubicBezTo>
                  <a:lnTo>
                    <a:pt x="3434969" y="221869"/>
                  </a:lnTo>
                  <a:lnTo>
                    <a:pt x="3441319" y="221869"/>
                  </a:lnTo>
                  <a:lnTo>
                    <a:pt x="3441319" y="1500378"/>
                  </a:lnTo>
                  <a:lnTo>
                    <a:pt x="3434969" y="1500378"/>
                  </a:lnTo>
                  <a:lnTo>
                    <a:pt x="3441319" y="1500378"/>
                  </a:lnTo>
                  <a:cubicBezTo>
                    <a:pt x="3441319" y="1622933"/>
                    <a:pt x="3342005" y="1722247"/>
                    <a:pt x="3219450" y="1722247"/>
                  </a:cubicBezTo>
                  <a:lnTo>
                    <a:pt x="3219450" y="1715897"/>
                  </a:lnTo>
                  <a:lnTo>
                    <a:pt x="3219450" y="1722247"/>
                  </a:lnTo>
                  <a:lnTo>
                    <a:pt x="221869" y="1722247"/>
                  </a:lnTo>
                  <a:lnTo>
                    <a:pt x="221869" y="1715897"/>
                  </a:lnTo>
                  <a:lnTo>
                    <a:pt x="221869" y="1722247"/>
                  </a:lnTo>
                  <a:cubicBezTo>
                    <a:pt x="99314" y="1722247"/>
                    <a:pt x="0" y="1622806"/>
                    <a:pt x="0" y="1500378"/>
                  </a:cubicBezTo>
                  <a:lnTo>
                    <a:pt x="6350" y="1500378"/>
                  </a:lnTo>
                  <a:lnTo>
                    <a:pt x="0" y="1500378"/>
                  </a:lnTo>
                  <a:lnTo>
                    <a:pt x="0" y="221869"/>
                  </a:lnTo>
                  <a:lnTo>
                    <a:pt x="6350" y="221869"/>
                  </a:lnTo>
                  <a:lnTo>
                    <a:pt x="0" y="221869"/>
                  </a:lnTo>
                  <a:moveTo>
                    <a:pt x="12700" y="221869"/>
                  </a:moveTo>
                  <a:lnTo>
                    <a:pt x="12700" y="1500378"/>
                  </a:lnTo>
                  <a:cubicBezTo>
                    <a:pt x="12700" y="1615948"/>
                    <a:pt x="106299" y="1709547"/>
                    <a:pt x="221869" y="1709547"/>
                  </a:cubicBezTo>
                  <a:lnTo>
                    <a:pt x="3219450" y="1709547"/>
                  </a:lnTo>
                  <a:cubicBezTo>
                    <a:pt x="3335020" y="1709547"/>
                    <a:pt x="3428619" y="1615948"/>
                    <a:pt x="3428619" y="1500378"/>
                  </a:cubicBezTo>
                  <a:lnTo>
                    <a:pt x="3428619" y="221869"/>
                  </a:lnTo>
                  <a:cubicBezTo>
                    <a:pt x="3428619" y="106299"/>
                    <a:pt x="3335020" y="12700"/>
                    <a:pt x="3219450" y="12700"/>
                  </a:cubicBezTo>
                  <a:lnTo>
                    <a:pt x="221869" y="12700"/>
                  </a:lnTo>
                  <a:cubicBezTo>
                    <a:pt x="106299" y="12700"/>
                    <a:pt x="12700" y="106299"/>
                    <a:pt x="12700" y="221869"/>
                  </a:cubicBezTo>
                  <a:close/>
                </a:path>
              </a:pathLst>
            </a:custGeom>
            <a:solidFill>
              <a:srgbClr val="A8F930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44503" y="2614336"/>
            <a:ext cx="11297241" cy="25384"/>
            <a:chOff x="0" y="0"/>
            <a:chExt cx="11297234" cy="253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8234591" y="2915412"/>
            <a:ext cx="3568303" cy="1849183"/>
            <a:chOff x="0" y="0"/>
            <a:chExt cx="3568306" cy="184918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9850" y="69850"/>
              <a:ext cx="3430397" cy="1710436"/>
            </a:xfrm>
            <a:custGeom>
              <a:avLst/>
              <a:gdLst/>
              <a:ahLst/>
              <a:cxnLst/>
              <a:rect r="r" b="b" t="t" l="l"/>
              <a:pathLst>
                <a:path h="1710436" w="3430397">
                  <a:moveTo>
                    <a:pt x="0" y="285115"/>
                  </a:moveTo>
                  <a:cubicBezTo>
                    <a:pt x="0" y="127635"/>
                    <a:pt x="127635" y="0"/>
                    <a:pt x="285115" y="0"/>
                  </a:cubicBezTo>
                  <a:lnTo>
                    <a:pt x="3145282" y="0"/>
                  </a:lnTo>
                  <a:cubicBezTo>
                    <a:pt x="3302762" y="0"/>
                    <a:pt x="3430397" y="127635"/>
                    <a:pt x="3430397" y="285115"/>
                  </a:cubicBezTo>
                  <a:lnTo>
                    <a:pt x="3430397" y="1425321"/>
                  </a:lnTo>
                  <a:cubicBezTo>
                    <a:pt x="3430397" y="1582801"/>
                    <a:pt x="3302762" y="1710436"/>
                    <a:pt x="3145282" y="1710436"/>
                  </a:cubicBezTo>
                  <a:lnTo>
                    <a:pt x="285115" y="1710436"/>
                  </a:lnTo>
                  <a:cubicBezTo>
                    <a:pt x="127635" y="1710436"/>
                    <a:pt x="0" y="1582801"/>
                    <a:pt x="0" y="142532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63500"/>
              <a:ext cx="3441192" cy="1722120"/>
            </a:xfrm>
            <a:custGeom>
              <a:avLst/>
              <a:gdLst/>
              <a:ahLst/>
              <a:cxnLst/>
              <a:rect r="r" b="b" t="t" l="l"/>
              <a:pathLst>
                <a:path h="1722120" w="3441192">
                  <a:moveTo>
                    <a:pt x="0" y="291211"/>
                  </a:moveTo>
                  <a:cubicBezTo>
                    <a:pt x="0" y="130429"/>
                    <a:pt x="130429" y="0"/>
                    <a:pt x="291211" y="0"/>
                  </a:cubicBezTo>
                  <a:lnTo>
                    <a:pt x="291211" y="6350"/>
                  </a:lnTo>
                  <a:lnTo>
                    <a:pt x="291211" y="0"/>
                  </a:lnTo>
                  <a:lnTo>
                    <a:pt x="3149981" y="0"/>
                  </a:lnTo>
                  <a:lnTo>
                    <a:pt x="3149981" y="6350"/>
                  </a:lnTo>
                  <a:lnTo>
                    <a:pt x="3149981" y="0"/>
                  </a:lnTo>
                  <a:cubicBezTo>
                    <a:pt x="3310890" y="0"/>
                    <a:pt x="3441192" y="130429"/>
                    <a:pt x="3441192" y="291211"/>
                  </a:cubicBezTo>
                  <a:lnTo>
                    <a:pt x="3434842" y="291211"/>
                  </a:lnTo>
                  <a:lnTo>
                    <a:pt x="3441192" y="291211"/>
                  </a:lnTo>
                  <a:lnTo>
                    <a:pt x="3441192" y="1430909"/>
                  </a:lnTo>
                  <a:lnTo>
                    <a:pt x="3434842" y="1430909"/>
                  </a:lnTo>
                  <a:lnTo>
                    <a:pt x="3441192" y="1430909"/>
                  </a:lnTo>
                  <a:cubicBezTo>
                    <a:pt x="3441192" y="1591818"/>
                    <a:pt x="3310763" y="1722120"/>
                    <a:pt x="3149981" y="1722120"/>
                  </a:cubicBezTo>
                  <a:lnTo>
                    <a:pt x="3149981" y="1715770"/>
                  </a:lnTo>
                  <a:lnTo>
                    <a:pt x="3149981" y="1722120"/>
                  </a:lnTo>
                  <a:lnTo>
                    <a:pt x="291211" y="1722120"/>
                  </a:lnTo>
                  <a:lnTo>
                    <a:pt x="291211" y="1715770"/>
                  </a:lnTo>
                  <a:lnTo>
                    <a:pt x="291211" y="1722120"/>
                  </a:lnTo>
                  <a:cubicBezTo>
                    <a:pt x="130429" y="1722247"/>
                    <a:pt x="0" y="1591818"/>
                    <a:pt x="0" y="1430909"/>
                  </a:cubicBezTo>
                  <a:lnTo>
                    <a:pt x="6350" y="1430909"/>
                  </a:lnTo>
                  <a:lnTo>
                    <a:pt x="0" y="1430909"/>
                  </a:lnTo>
                  <a:lnTo>
                    <a:pt x="0" y="291211"/>
                  </a:lnTo>
                  <a:lnTo>
                    <a:pt x="6350" y="291211"/>
                  </a:lnTo>
                  <a:lnTo>
                    <a:pt x="0" y="291211"/>
                  </a:lnTo>
                  <a:moveTo>
                    <a:pt x="12700" y="291211"/>
                  </a:moveTo>
                  <a:lnTo>
                    <a:pt x="12700" y="1430909"/>
                  </a:lnTo>
                  <a:cubicBezTo>
                    <a:pt x="12700" y="1584706"/>
                    <a:pt x="137414" y="1709547"/>
                    <a:pt x="291338" y="1709547"/>
                  </a:cubicBezTo>
                  <a:lnTo>
                    <a:pt x="3150108" y="1709547"/>
                  </a:lnTo>
                  <a:cubicBezTo>
                    <a:pt x="3303905" y="1709547"/>
                    <a:pt x="3428746" y="1584833"/>
                    <a:pt x="3428746" y="1430909"/>
                  </a:cubicBezTo>
                  <a:lnTo>
                    <a:pt x="3428746" y="291211"/>
                  </a:lnTo>
                  <a:cubicBezTo>
                    <a:pt x="3428619" y="137414"/>
                    <a:pt x="3303905" y="12700"/>
                    <a:pt x="3149981" y="12700"/>
                  </a:cubicBezTo>
                  <a:lnTo>
                    <a:pt x="291211" y="12700"/>
                  </a:lnTo>
                  <a:cubicBezTo>
                    <a:pt x="137414" y="12700"/>
                    <a:pt x="12700" y="137414"/>
                    <a:pt x="12700" y="291211"/>
                  </a:cubicBezTo>
                  <a:close/>
                </a:path>
              </a:pathLst>
            </a:custGeom>
            <a:solidFill>
              <a:srgbClr val="A8F93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0" y="1344320"/>
            <a:ext cx="2603602" cy="1225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spc="-25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Age</a:t>
            </a:r>
            <a:r>
              <a:rPr lang="en-US" sz="7200" spc="-25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7200" spc="-25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nda</a:t>
            </a:r>
            <a:r>
              <a:rPr lang="en-US" sz="7200" spc="-25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2540" y="3237128"/>
            <a:ext cx="3014717" cy="1233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400" spc="-8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Flexibilitate, i</a:t>
            </a:r>
            <a:r>
              <a:rPr lang="en-US" sz="2400" spc="-8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nteroperabilitate și administrabilitate la nivel de intreprindere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714923" y="3537814"/>
            <a:ext cx="2756400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spc="-8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Funcții c</a:t>
            </a:r>
            <a:r>
              <a:rPr lang="en-US" sz="2400" spc="-8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omplete de clasă enterprise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41271" y="3376155"/>
            <a:ext cx="2864929" cy="955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2400" spc="-8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Acc</a:t>
            </a:r>
            <a:r>
              <a:rPr lang="en-US" sz="2400" spc="-8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esorii, ciclu de viață și software pentru intreprinderi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2330" y="1560043"/>
            <a:ext cx="9268420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spc="-12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</a:t>
            </a:r>
            <a:r>
              <a:rPr lang="en-US" sz="4800" spc="-12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icul dispozitiv cu o listă mare de funcții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60047" y="6581194"/>
            <a:ext cx="57617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1440" y="6403105"/>
            <a:ext cx="1221924" cy="325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5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US" sz="1800" spc="-52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83556" y="1399556"/>
            <a:ext cx="2655189" cy="2939024"/>
            <a:chOff x="0" y="0"/>
            <a:chExt cx="2655189" cy="29390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55189" cy="2939034"/>
            </a:xfrm>
            <a:custGeom>
              <a:avLst/>
              <a:gdLst/>
              <a:ahLst/>
              <a:cxnLst/>
              <a:rect r="r" b="b" t="t" l="l"/>
              <a:pathLst>
                <a:path h="2939034" w="2655189">
                  <a:moveTo>
                    <a:pt x="0" y="183896"/>
                  </a:moveTo>
                  <a:cubicBezTo>
                    <a:pt x="0" y="82296"/>
                    <a:pt x="82296" y="0"/>
                    <a:pt x="183896" y="0"/>
                  </a:cubicBezTo>
                  <a:lnTo>
                    <a:pt x="2471293" y="0"/>
                  </a:lnTo>
                  <a:cubicBezTo>
                    <a:pt x="2572893" y="0"/>
                    <a:pt x="2655189" y="82296"/>
                    <a:pt x="2655189" y="183896"/>
                  </a:cubicBezTo>
                  <a:lnTo>
                    <a:pt x="2655189" y="2755138"/>
                  </a:lnTo>
                  <a:cubicBezTo>
                    <a:pt x="2655189" y="2856738"/>
                    <a:pt x="2572893" y="2939034"/>
                    <a:pt x="2471293" y="2939034"/>
                  </a:cubicBezTo>
                  <a:lnTo>
                    <a:pt x="183896" y="2939034"/>
                  </a:lnTo>
                  <a:cubicBezTo>
                    <a:pt x="82296" y="2939034"/>
                    <a:pt x="0" y="2856738"/>
                    <a:pt x="0" y="2755138"/>
                  </a:cubicBezTo>
                  <a:close/>
                </a:path>
              </a:pathLst>
            </a:custGeom>
            <a:solidFill>
              <a:srgbClr val="A8F930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3348904" y="1399556"/>
            <a:ext cx="2655189" cy="2939024"/>
            <a:chOff x="0" y="0"/>
            <a:chExt cx="2655189" cy="29390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55189" cy="2939034"/>
            </a:xfrm>
            <a:custGeom>
              <a:avLst/>
              <a:gdLst/>
              <a:ahLst/>
              <a:cxnLst/>
              <a:rect r="r" b="b" t="t" l="l"/>
              <a:pathLst>
                <a:path h="2939034" w="2655189">
                  <a:moveTo>
                    <a:pt x="0" y="183896"/>
                  </a:moveTo>
                  <a:cubicBezTo>
                    <a:pt x="0" y="82296"/>
                    <a:pt x="82296" y="0"/>
                    <a:pt x="183896" y="0"/>
                  </a:cubicBezTo>
                  <a:lnTo>
                    <a:pt x="2471293" y="0"/>
                  </a:lnTo>
                  <a:cubicBezTo>
                    <a:pt x="2572893" y="0"/>
                    <a:pt x="2655189" y="82296"/>
                    <a:pt x="2655189" y="183896"/>
                  </a:cubicBezTo>
                  <a:lnTo>
                    <a:pt x="2655189" y="2755138"/>
                  </a:lnTo>
                  <a:cubicBezTo>
                    <a:pt x="2655189" y="2856738"/>
                    <a:pt x="2572893" y="2939034"/>
                    <a:pt x="2471293" y="2939034"/>
                  </a:cubicBezTo>
                  <a:lnTo>
                    <a:pt x="183896" y="2939034"/>
                  </a:lnTo>
                  <a:cubicBezTo>
                    <a:pt x="82296" y="2939034"/>
                    <a:pt x="0" y="2856738"/>
                    <a:pt x="0" y="2755138"/>
                  </a:cubicBezTo>
                  <a:close/>
                </a:path>
              </a:pathLst>
            </a:custGeom>
            <a:solidFill>
              <a:srgbClr val="DCFDAC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214262" y="1399556"/>
            <a:ext cx="2655189" cy="2939024"/>
            <a:chOff x="0" y="0"/>
            <a:chExt cx="2655189" cy="29390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55189" cy="2939034"/>
            </a:xfrm>
            <a:custGeom>
              <a:avLst/>
              <a:gdLst/>
              <a:ahLst/>
              <a:cxnLst/>
              <a:rect r="r" b="b" t="t" l="l"/>
              <a:pathLst>
                <a:path h="2939034" w="2655189">
                  <a:moveTo>
                    <a:pt x="0" y="183896"/>
                  </a:moveTo>
                  <a:cubicBezTo>
                    <a:pt x="0" y="82296"/>
                    <a:pt x="82296" y="0"/>
                    <a:pt x="183896" y="0"/>
                  </a:cubicBezTo>
                  <a:lnTo>
                    <a:pt x="2471293" y="0"/>
                  </a:lnTo>
                  <a:cubicBezTo>
                    <a:pt x="2572893" y="0"/>
                    <a:pt x="2655189" y="82296"/>
                    <a:pt x="2655189" y="183896"/>
                  </a:cubicBezTo>
                  <a:lnTo>
                    <a:pt x="2655189" y="2755138"/>
                  </a:lnTo>
                  <a:cubicBezTo>
                    <a:pt x="2655189" y="2856738"/>
                    <a:pt x="2572893" y="2939034"/>
                    <a:pt x="2471293" y="2939034"/>
                  </a:cubicBezTo>
                  <a:lnTo>
                    <a:pt x="183896" y="2939034"/>
                  </a:lnTo>
                  <a:cubicBezTo>
                    <a:pt x="82296" y="2939034"/>
                    <a:pt x="0" y="2856738"/>
                    <a:pt x="0" y="2755138"/>
                  </a:cubicBezTo>
                  <a:close/>
                </a:path>
              </a:pathLst>
            </a:custGeom>
            <a:solidFill>
              <a:srgbClr val="A8F930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9079611" y="1399556"/>
            <a:ext cx="2655189" cy="2939024"/>
            <a:chOff x="0" y="0"/>
            <a:chExt cx="2655189" cy="293902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55189" cy="2939034"/>
            </a:xfrm>
            <a:custGeom>
              <a:avLst/>
              <a:gdLst/>
              <a:ahLst/>
              <a:cxnLst/>
              <a:rect r="r" b="b" t="t" l="l"/>
              <a:pathLst>
                <a:path h="2939034" w="2655189">
                  <a:moveTo>
                    <a:pt x="0" y="183896"/>
                  </a:moveTo>
                  <a:cubicBezTo>
                    <a:pt x="0" y="82296"/>
                    <a:pt x="82296" y="0"/>
                    <a:pt x="183896" y="0"/>
                  </a:cubicBezTo>
                  <a:lnTo>
                    <a:pt x="2471293" y="0"/>
                  </a:lnTo>
                  <a:cubicBezTo>
                    <a:pt x="2572893" y="0"/>
                    <a:pt x="2655189" y="82296"/>
                    <a:pt x="2655189" y="183896"/>
                  </a:cubicBezTo>
                  <a:lnTo>
                    <a:pt x="2655189" y="2755138"/>
                  </a:lnTo>
                  <a:cubicBezTo>
                    <a:pt x="2655189" y="2856738"/>
                    <a:pt x="2572893" y="2939034"/>
                    <a:pt x="2471293" y="2939034"/>
                  </a:cubicBezTo>
                  <a:lnTo>
                    <a:pt x="183896" y="2939034"/>
                  </a:lnTo>
                  <a:cubicBezTo>
                    <a:pt x="82296" y="2939034"/>
                    <a:pt x="0" y="2856738"/>
                    <a:pt x="0" y="2755138"/>
                  </a:cubicBezTo>
                  <a:close/>
                </a:path>
              </a:pathLst>
            </a:custGeom>
            <a:solidFill>
              <a:srgbClr val="DCFDAC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457200" y="4538034"/>
            <a:ext cx="11277600" cy="1824114"/>
            <a:chOff x="0" y="0"/>
            <a:chExt cx="15036800" cy="243215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036800" cy="2432177"/>
            </a:xfrm>
            <a:custGeom>
              <a:avLst/>
              <a:gdLst/>
              <a:ahLst/>
              <a:cxnLst/>
              <a:rect r="r" b="b" t="t" l="l"/>
              <a:pathLst>
                <a:path h="2432177" w="15036800">
                  <a:moveTo>
                    <a:pt x="249682" y="0"/>
                  </a:moveTo>
                  <a:cubicBezTo>
                    <a:pt x="111887" y="762"/>
                    <a:pt x="508" y="112522"/>
                    <a:pt x="0" y="250317"/>
                  </a:cubicBezTo>
                  <a:lnTo>
                    <a:pt x="0" y="250317"/>
                  </a:lnTo>
                  <a:lnTo>
                    <a:pt x="0" y="2181860"/>
                  </a:lnTo>
                  <a:cubicBezTo>
                    <a:pt x="508" y="2319528"/>
                    <a:pt x="111633" y="2431034"/>
                    <a:pt x="249047" y="2432177"/>
                  </a:cubicBezTo>
                  <a:lnTo>
                    <a:pt x="14787753" y="2432177"/>
                  </a:lnTo>
                  <a:cubicBezTo>
                    <a:pt x="14925294" y="2431034"/>
                    <a:pt x="15036546" y="2319401"/>
                    <a:pt x="15036800" y="2181606"/>
                  </a:cubicBezTo>
                  <a:lnTo>
                    <a:pt x="15036800" y="2181606"/>
                  </a:lnTo>
                  <a:lnTo>
                    <a:pt x="15036800" y="250571"/>
                  </a:lnTo>
                  <a:lnTo>
                    <a:pt x="15036800" y="250571"/>
                  </a:lnTo>
                  <a:cubicBezTo>
                    <a:pt x="15036546" y="112649"/>
                    <a:pt x="14924912" y="762"/>
                    <a:pt x="14787118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1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624336" y="6555867"/>
            <a:ext cx="5643086" cy="14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-26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Contactați reprezentantul de vânzări Zebra pentru a verifica disponibilitatea în regiunea dumneavoastră.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60047" y="6581194"/>
            <a:ext cx="57617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4136" y="6555486"/>
            <a:ext cx="1250632" cy="13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5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7200" y="462563"/>
            <a:ext cx="1121033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11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Flexibilitate, i</a:t>
            </a:r>
            <a:r>
              <a:rPr lang="en-US" sz="3200" spc="-11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nteroperabilitate și administrabilitate la nivel de intreprindere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0290" y="1733855"/>
            <a:ext cx="2180939" cy="730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4"/>
              </a:lnSpc>
            </a:pP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Platfo</a:t>
            </a: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rma Android de la Zebra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28820" y="2400681"/>
            <a:ext cx="49740" cy="420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6"/>
              </a:lnSpc>
            </a:pPr>
            <a:r>
              <a:rPr lang="en-US" sz="1600" spc="-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481777" y="2756916"/>
            <a:ext cx="49740" cy="429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4"/>
              </a:lnSpc>
            </a:pPr>
            <a:r>
              <a:rPr lang="en-US" sz="1600" spc="-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0290" y="2591181"/>
            <a:ext cx="1814141" cy="946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96"/>
              </a:lnSpc>
            </a:pPr>
            <a:r>
              <a:rPr lang="en-US" sz="1600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 potr</a:t>
            </a:r>
            <a:r>
              <a:rPr lang="en-US" sz="1600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ivește perfect cu toate dispozitivele mobile Zebra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586034" y="1734898"/>
            <a:ext cx="2180939" cy="730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4"/>
              </a:lnSpc>
            </a:pP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Gestion</a:t>
            </a: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are centralizată ușoară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86034" y="2591181"/>
            <a:ext cx="1814141" cy="1422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95"/>
              </a:lnSpc>
            </a:pPr>
            <a:r>
              <a:rPr lang="en-US" sz="1599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US" sz="1599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fel ca toate dispozitivele mobile Zebra, puteți gestiona WS301 cu</a:t>
            </a:r>
          </a:p>
          <a:p>
            <a:pPr algn="l">
              <a:lnSpc>
                <a:spcPts val="1896"/>
              </a:lnSpc>
            </a:pPr>
            <a:r>
              <a:rPr lang="en-US" sz="1600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EMM-ul dvs.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451768" y="1676988"/>
            <a:ext cx="2180939" cy="730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4"/>
              </a:lnSpc>
            </a:pP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Atât de mic… d</a:t>
            </a: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ar niciodată pierdut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451768" y="2533271"/>
            <a:ext cx="1814141" cy="1184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96"/>
              </a:lnSpc>
            </a:pPr>
            <a:r>
              <a:rPr lang="en-US" sz="1600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Găsiți rapid și</a:t>
            </a:r>
            <a:r>
              <a:rPr lang="en-US" sz="1600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ușor dispozitivele rătăcite și pierdute cu Zebra Device Guardian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316736" y="1676988"/>
            <a:ext cx="2180939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4"/>
              </a:lnSpc>
            </a:pP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Întotdeauna în fu</a:t>
            </a: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ncțiune cu o baterie detașabilă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317126" y="2829306"/>
            <a:ext cx="1814141" cy="1422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96"/>
              </a:lnSpc>
            </a:pPr>
            <a:r>
              <a:rPr lang="en-US" sz="1600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Funcționează în</a:t>
            </a:r>
            <a:r>
              <a:rPr lang="en-US" sz="1600" spc="-4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fiecare minut al fiecărei ture cu baterii cu încărcare rapidă de 10 ore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767831" y="6377281"/>
            <a:ext cx="1966969" cy="406160"/>
            <a:chOff x="0" y="0"/>
            <a:chExt cx="2622626" cy="541546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38100"/>
              <a:ext cx="1245014" cy="405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8"/>
                </a:lnSpc>
              </a:pPr>
              <a:r>
                <a:rPr lang="en-US" b="true" sz="2238" spc="87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Auto</a:t>
              </a:r>
              <a:r>
                <a:rPr lang="en-US" b="true" sz="2238" spc="87">
                  <a:solidFill>
                    <a:srgbClr val="F46530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ID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392938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8"/>
                </a:lnSpc>
              </a:pPr>
              <a:r>
                <a:rPr lang="en-US" sz="716" b="true">
                  <a:solidFill>
                    <a:srgbClr val="FFFFFF"/>
                  </a:solidFill>
                  <a:latin typeface="Barlow Semi-Bold"/>
                  <a:ea typeface="Barlow Semi-Bold"/>
                  <a:cs typeface="Barlow Semi-Bold"/>
                  <a:sym typeface="Barlow Semi-Bold"/>
                </a:rPr>
                <a:t>Professional Solutions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377612" y="85751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8"/>
                </a:lnSpc>
              </a:pPr>
              <a:r>
                <a:rPr lang="en-US" b="true" sz="716" u="sng">
                  <a:solidFill>
                    <a:srgbClr val="FFFFFF"/>
                  </a:solidFill>
                  <a:latin typeface="Barlow Semi-Bold"/>
                  <a:ea typeface="Barlow Semi-Bold"/>
                  <a:cs typeface="Barlow Semi-Bold"/>
                  <a:sym typeface="Barlow Semi-Bold"/>
                  <a:hlinkClick r:id="rId3" tooltip="tel:08008%20288%20643"/>
                </a:rPr>
                <a:t>08008 288 643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377612" y="407454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8"/>
                </a:lnSpc>
              </a:pPr>
              <a:r>
                <a:rPr lang="en-US" sz="716" b="true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  <a:hlinkClick r:id="rId4" tooltip="http://www.autoid.ro"/>
                </a:rPr>
                <a:t>www.autoid.ro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377612" y="245505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8"/>
                </a:lnSpc>
              </a:pPr>
              <a:r>
                <a:rPr lang="en-US" sz="716" b="true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  <a:hlinkClick r:id="rId5" tooltip="http://autoid.ro"/>
                </a:rPr>
                <a:t>contact@autoid.ro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138403" y="1263872"/>
            <a:ext cx="3577676" cy="5118230"/>
            <a:chOff x="0" y="0"/>
            <a:chExt cx="3577679" cy="51182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77717" cy="5118227"/>
            </a:xfrm>
            <a:custGeom>
              <a:avLst/>
              <a:gdLst/>
              <a:ahLst/>
              <a:cxnLst/>
              <a:rect r="r" b="b" t="t" l="l"/>
              <a:pathLst>
                <a:path h="5118227" w="3577717">
                  <a:moveTo>
                    <a:pt x="0" y="247777"/>
                  </a:moveTo>
                  <a:cubicBezTo>
                    <a:pt x="0" y="110871"/>
                    <a:pt x="110871" y="0"/>
                    <a:pt x="247777" y="0"/>
                  </a:cubicBezTo>
                  <a:lnTo>
                    <a:pt x="3329940" y="0"/>
                  </a:lnTo>
                  <a:cubicBezTo>
                    <a:pt x="3466846" y="0"/>
                    <a:pt x="3577717" y="110871"/>
                    <a:pt x="3577717" y="247777"/>
                  </a:cubicBezTo>
                  <a:lnTo>
                    <a:pt x="3577717" y="4870450"/>
                  </a:lnTo>
                  <a:cubicBezTo>
                    <a:pt x="3577717" y="5007229"/>
                    <a:pt x="3466846" y="5118227"/>
                    <a:pt x="3329940" y="5118227"/>
                  </a:cubicBezTo>
                  <a:lnTo>
                    <a:pt x="247777" y="5118227"/>
                  </a:lnTo>
                  <a:cubicBezTo>
                    <a:pt x="110871" y="5118227"/>
                    <a:pt x="0" y="5007356"/>
                    <a:pt x="0" y="4870450"/>
                  </a:cubicBezTo>
                  <a:close/>
                </a:path>
              </a:pathLst>
            </a:custGeom>
            <a:solidFill>
              <a:srgbClr val="A8F930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974073" y="1232754"/>
            <a:ext cx="3744611" cy="5149358"/>
            <a:chOff x="0" y="0"/>
            <a:chExt cx="3744608" cy="51493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44595" cy="5149342"/>
            </a:xfrm>
            <a:custGeom>
              <a:avLst/>
              <a:gdLst/>
              <a:ahLst/>
              <a:cxnLst/>
              <a:rect r="r" b="b" t="t" l="l"/>
              <a:pathLst>
                <a:path h="5149342" w="3744595">
                  <a:moveTo>
                    <a:pt x="0" y="259334"/>
                  </a:moveTo>
                  <a:cubicBezTo>
                    <a:pt x="0" y="116078"/>
                    <a:pt x="116078" y="0"/>
                    <a:pt x="259334" y="0"/>
                  </a:cubicBezTo>
                  <a:lnTo>
                    <a:pt x="3485261" y="0"/>
                  </a:lnTo>
                  <a:cubicBezTo>
                    <a:pt x="3628517" y="0"/>
                    <a:pt x="3744595" y="116078"/>
                    <a:pt x="3744595" y="259334"/>
                  </a:cubicBezTo>
                  <a:lnTo>
                    <a:pt x="3744595" y="4890008"/>
                  </a:lnTo>
                  <a:cubicBezTo>
                    <a:pt x="3744595" y="5033264"/>
                    <a:pt x="3628517" y="5149342"/>
                    <a:pt x="3485261" y="5149342"/>
                  </a:cubicBezTo>
                  <a:lnTo>
                    <a:pt x="259334" y="5149342"/>
                  </a:lnTo>
                  <a:cubicBezTo>
                    <a:pt x="116078" y="5149342"/>
                    <a:pt x="0" y="5033264"/>
                    <a:pt x="0" y="4890008"/>
                  </a:cubicBezTo>
                  <a:close/>
                </a:path>
              </a:pathLst>
            </a:custGeom>
            <a:solidFill>
              <a:srgbClr val="A8F930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558155" y="1263872"/>
            <a:ext cx="3272609" cy="5118230"/>
            <a:chOff x="0" y="0"/>
            <a:chExt cx="4363479" cy="682430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63593" cy="6824345"/>
            </a:xfrm>
            <a:custGeom>
              <a:avLst/>
              <a:gdLst/>
              <a:ahLst/>
              <a:cxnLst/>
              <a:rect r="r" b="b" t="t" l="l"/>
              <a:pathLst>
                <a:path h="6824345" w="4363593">
                  <a:moveTo>
                    <a:pt x="144653" y="0"/>
                  </a:moveTo>
                  <a:cubicBezTo>
                    <a:pt x="65151" y="635"/>
                    <a:pt x="762" y="65024"/>
                    <a:pt x="0" y="144526"/>
                  </a:cubicBezTo>
                  <a:lnTo>
                    <a:pt x="0" y="144526"/>
                  </a:lnTo>
                  <a:lnTo>
                    <a:pt x="0" y="6679819"/>
                  </a:lnTo>
                  <a:cubicBezTo>
                    <a:pt x="762" y="6759448"/>
                    <a:pt x="65278" y="6823963"/>
                    <a:pt x="145161" y="6824345"/>
                  </a:cubicBezTo>
                  <a:lnTo>
                    <a:pt x="4218432" y="6824345"/>
                  </a:lnTo>
                  <a:cubicBezTo>
                    <a:pt x="4298315" y="6823963"/>
                    <a:pt x="4363085" y="6759194"/>
                    <a:pt x="4363593" y="6679311"/>
                  </a:cubicBezTo>
                  <a:lnTo>
                    <a:pt x="4363593" y="6679311"/>
                  </a:lnTo>
                  <a:lnTo>
                    <a:pt x="4363593" y="145034"/>
                  </a:lnTo>
                  <a:lnTo>
                    <a:pt x="4363593" y="145034"/>
                  </a:lnTo>
                  <a:cubicBezTo>
                    <a:pt x="4362958" y="65278"/>
                    <a:pt x="4298442" y="635"/>
                    <a:pt x="421881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2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393844" y="1498778"/>
            <a:ext cx="2173843" cy="30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2"/>
              </a:lnSpc>
            </a:pP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Ușurință în utilizare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51165" y="1836963"/>
            <a:ext cx="37309" cy="328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1"/>
              </a:lnSpc>
            </a:pPr>
            <a:r>
              <a:rPr lang="en-US" sz="1176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32905" y="1366571"/>
            <a:ext cx="170545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84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Funcționalitate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60047" y="6581194"/>
            <a:ext cx="57617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4136" y="6555486"/>
            <a:ext cx="1250632" cy="13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5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1941" y="378778"/>
            <a:ext cx="1160811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11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Un</a:t>
            </a:r>
            <a:r>
              <a:rPr lang="en-US" sz="3200" spc="-11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computer compact cu o listă lungă de funcții complete de clasă enterprise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362240" y="1960788"/>
            <a:ext cx="2939426" cy="3811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7"/>
              </a:lnSpc>
            </a:pP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1076" spc="-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oartă-l cum vrei tu</a:t>
            </a:r>
          </a:p>
          <a:p>
            <a:pPr algn="l">
              <a:lnSpc>
                <a:spcPts val="1507"/>
              </a:lnSpc>
            </a:pP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Prinde-l la rever, șorț, buzunar la cămașă sau curea — sau poartă-l la încheietura mâinii ca pe un ceas</a:t>
            </a:r>
          </a:p>
          <a:p>
            <a:pPr algn="l">
              <a:lnSpc>
                <a:spcPts val="1507"/>
              </a:lnSpc>
            </a:pPr>
          </a:p>
          <a:p>
            <a:pPr algn="l">
              <a:lnSpc>
                <a:spcPts val="1507"/>
              </a:lnSpc>
            </a:pPr>
            <a:r>
              <a:rPr lang="en-US" sz="1076" spc="-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 fără greutate</a:t>
            </a:r>
          </a:p>
          <a:p>
            <a:pPr algn="l">
              <a:lnSpc>
                <a:spcPts val="1507"/>
              </a:lnSpc>
            </a:pP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Abia trei uncii în clemă sau brățară, cinci centimetri pătrați și jumătate grosime</a:t>
            </a:r>
          </a:p>
          <a:p>
            <a:pPr algn="l">
              <a:lnSpc>
                <a:spcPts val="1507"/>
              </a:lnSpc>
            </a:pPr>
          </a:p>
          <a:p>
            <a:pPr algn="l">
              <a:lnSpc>
                <a:spcPts val="1507"/>
              </a:lnSpc>
            </a:pPr>
            <a:r>
              <a:rPr lang="en-US" sz="1076" spc="-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Capturează coduri de bare, fotografii și videoclipuri</a:t>
            </a:r>
          </a:p>
          <a:p>
            <a:pPr algn="l">
              <a:lnSpc>
                <a:spcPts val="1507"/>
              </a:lnSpc>
            </a:pP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Camera frontală de 13 MP capturează totul — un cod d</a:t>
            </a: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bare </a:t>
            </a: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 unu</a:t>
            </a: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articol, </a:t>
            </a: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fotografie pentru a d</a:t>
            </a: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ocumenta o returnare deteriorată </a:t>
            </a: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și multe </a:t>
            </a: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altele</a:t>
            </a:r>
          </a:p>
          <a:p>
            <a:pPr algn="l">
              <a:lnSpc>
                <a:spcPts val="1507"/>
              </a:lnSpc>
            </a:pPr>
          </a:p>
          <a:p>
            <a:pPr algn="l">
              <a:lnSpc>
                <a:spcPts val="1507"/>
              </a:lnSpc>
            </a:pPr>
            <a:r>
              <a:rPr lang="en-US" b="true" sz="1076" spc="-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Atinge pentru a te conecta la periferice</a:t>
            </a:r>
          </a:p>
          <a:p>
            <a:pPr algn="l">
              <a:lnSpc>
                <a:spcPts val="1507"/>
              </a:lnSpc>
            </a:pPr>
            <a:r>
              <a:rPr lang="en-US" sz="1076" spc="-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Doar atinge pentru a-l asocia cu căști, imprimante și multe altele cu Bluetooth 5.3 și NFC integrate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16232" y="3942588"/>
            <a:ext cx="37309" cy="17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11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171598" y="1957276"/>
            <a:ext cx="3349562" cy="4121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07"/>
              </a:lnSpc>
            </a:pPr>
            <a:r>
              <a:rPr lang="en-US" b="true" sz="1076" spc="-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Buton p</a:t>
            </a:r>
            <a:r>
              <a:rPr lang="en-US" b="true" sz="1076" spc="-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rogramabil de constrângere și cameră de siguranță</a:t>
            </a:r>
          </a:p>
          <a:p>
            <a:pPr algn="l">
              <a:lnSpc>
                <a:spcPts val="1507"/>
              </a:lnSpc>
            </a:pPr>
            <a:r>
              <a:rPr lang="en-US" sz="1076" spc="-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 </a:t>
            </a:r>
            <a:r>
              <a:rPr lang="en-US" sz="1076" spc="-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pot iniția un apel video către un agent de securitate și multe altele prin simpla apăsare a unui buton</a:t>
            </a:r>
          </a:p>
          <a:p>
            <a:pPr algn="l">
              <a:lnSpc>
                <a:spcPts val="1507"/>
              </a:lnSpc>
            </a:pPr>
          </a:p>
          <a:p>
            <a:pPr algn="l">
              <a:lnSpc>
                <a:spcPts val="1507"/>
              </a:lnSpc>
            </a:pPr>
            <a:r>
              <a:rPr lang="en-US" b="true" sz="1076" spc="-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Butoane programabile și personalizabile</a:t>
            </a:r>
          </a:p>
          <a:p>
            <a:pPr algn="l">
              <a:lnSpc>
                <a:spcPts val="1507"/>
              </a:lnSpc>
            </a:pPr>
            <a:r>
              <a:rPr lang="en-US" sz="1076" spc="-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1076" spc="-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 îndeplini funcții specifice în funcție de ecranul afișat, pentru o interacțiune ușoară cu dispozitivul</a:t>
            </a:r>
          </a:p>
          <a:p>
            <a:pPr algn="l">
              <a:lnSpc>
                <a:spcPts val="1507"/>
              </a:lnSpc>
            </a:pPr>
          </a:p>
          <a:p>
            <a:pPr algn="l">
              <a:lnSpc>
                <a:spcPts val="1507"/>
              </a:lnSpc>
            </a:pPr>
            <a:r>
              <a:rPr lang="en-US" b="true" sz="1076" spc="-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</a:t>
            </a:r>
            <a:r>
              <a:rPr lang="en-US" b="true" sz="1076" spc="-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obust și conceput pentru muncă</a:t>
            </a:r>
          </a:p>
          <a:p>
            <a:pPr algn="l">
              <a:lnSpc>
                <a:spcPts val="1507"/>
              </a:lnSpc>
            </a:pPr>
            <a:r>
              <a:rPr lang="en-US" sz="1076" spc="-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Rezistent la căderi,</a:t>
            </a:r>
          </a:p>
          <a:p>
            <a:pPr algn="l">
              <a:lnSpc>
                <a:spcPts val="1507"/>
              </a:lnSpc>
            </a:pPr>
          </a:p>
          <a:p>
            <a:pPr algn="l">
              <a:lnSpc>
                <a:spcPts val="1507"/>
              </a:lnSpc>
            </a:pPr>
            <a:r>
              <a:rPr lang="en-US" b="true" sz="1076" spc="-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Ecran color AMOLED avansat de 2 inch</a:t>
            </a:r>
          </a:p>
          <a:p>
            <a:pPr algn="l">
              <a:lnSpc>
                <a:spcPts val="1507"/>
              </a:lnSpc>
            </a:pPr>
            <a:r>
              <a:rPr lang="en-US" sz="1076" spc="-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Ecran luminos; culori vibrante; text clar; ușor de văzut și de citit chiar și din unghiuri extreme</a:t>
            </a:r>
          </a:p>
          <a:p>
            <a:pPr algn="l">
              <a:lnSpc>
                <a:spcPts val="1507"/>
              </a:lnSpc>
            </a:pPr>
          </a:p>
          <a:p>
            <a:pPr algn="l">
              <a:lnSpc>
                <a:spcPts val="1507"/>
              </a:lnSpc>
            </a:pPr>
            <a:r>
              <a:rPr lang="en-US" b="true" sz="1076" spc="-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Conexiuni Wi-Fi fără întreruperi</a:t>
            </a:r>
          </a:p>
          <a:p>
            <a:pPr algn="l">
              <a:lnSpc>
                <a:spcPts val="1298"/>
              </a:lnSpc>
            </a:pPr>
            <a:r>
              <a:rPr lang="en-US" sz="1100" spc="-3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Conexiuni wireless de înaltă performanță pe care lucrătorii dvs. se pot baza cu Wi-Fi 6 și Zebra Fusion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767831" y="6377281"/>
            <a:ext cx="1966969" cy="406160"/>
            <a:chOff x="0" y="0"/>
            <a:chExt cx="2622626" cy="541546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38100"/>
              <a:ext cx="1245014" cy="405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8"/>
                </a:lnSpc>
              </a:pPr>
              <a:r>
                <a:rPr lang="en-US" b="true" sz="2238" spc="87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Auto</a:t>
              </a:r>
              <a:r>
                <a:rPr lang="en-US" b="true" sz="2238" spc="87">
                  <a:solidFill>
                    <a:srgbClr val="F46530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ID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392938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8"/>
                </a:lnSpc>
              </a:pPr>
              <a:r>
                <a:rPr lang="en-US" sz="716" b="true">
                  <a:solidFill>
                    <a:srgbClr val="FFFFFF"/>
                  </a:solidFill>
                  <a:latin typeface="Barlow Semi-Bold"/>
                  <a:ea typeface="Barlow Semi-Bold"/>
                  <a:cs typeface="Barlow Semi-Bold"/>
                  <a:sym typeface="Barlow Semi-Bold"/>
                </a:rPr>
                <a:t>Professional Solutions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377612" y="85751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8"/>
                </a:lnSpc>
              </a:pPr>
              <a:r>
                <a:rPr lang="en-US" b="true" sz="716" u="sng">
                  <a:solidFill>
                    <a:srgbClr val="FFFFFF"/>
                  </a:solidFill>
                  <a:latin typeface="Barlow Semi-Bold"/>
                  <a:ea typeface="Barlow Semi-Bold"/>
                  <a:cs typeface="Barlow Semi-Bold"/>
                  <a:sym typeface="Barlow Semi-Bold"/>
                  <a:hlinkClick r:id="rId3" tooltip="tel:08008%20288%20643"/>
                </a:rPr>
                <a:t>08008 288 643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377612" y="407454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8"/>
                </a:lnSpc>
              </a:pPr>
              <a:r>
                <a:rPr lang="en-US" sz="716" b="true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  <a:hlinkClick r:id="rId4" tooltip="http://www.autoid.ro"/>
                </a:rPr>
                <a:t>www.autoid.ro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377612" y="245505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8"/>
                </a:lnSpc>
              </a:pPr>
              <a:r>
                <a:rPr lang="en-US" sz="716" b="true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  <a:hlinkClick r:id="rId5" tooltip="http://autoid.ro"/>
                </a:rPr>
                <a:t>contact@autoid.ro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624336" y="6555867"/>
            <a:ext cx="5643086" cy="14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-26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Contactați reprezentantul de vânzări Zebra pentru a verifica disponibilitatea în regiunea dumneavoastră.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393697" y="1169660"/>
            <a:ext cx="3792236" cy="5092817"/>
            <a:chOff x="0" y="0"/>
            <a:chExt cx="3792245" cy="50928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0" y="2104898"/>
              <a:ext cx="1756918" cy="2924429"/>
            </a:xfrm>
            <a:custGeom>
              <a:avLst/>
              <a:gdLst/>
              <a:ahLst/>
              <a:cxnLst/>
              <a:rect r="r" b="b" t="t" l="l"/>
              <a:pathLst>
                <a:path h="2924429" w="1756918">
                  <a:moveTo>
                    <a:pt x="0" y="121666"/>
                  </a:moveTo>
                  <a:cubicBezTo>
                    <a:pt x="0" y="54483"/>
                    <a:pt x="54483" y="0"/>
                    <a:pt x="121666" y="0"/>
                  </a:cubicBezTo>
                  <a:lnTo>
                    <a:pt x="1635252" y="0"/>
                  </a:lnTo>
                  <a:cubicBezTo>
                    <a:pt x="1702435" y="0"/>
                    <a:pt x="1756918" y="54483"/>
                    <a:pt x="1756918" y="121666"/>
                  </a:cubicBezTo>
                  <a:lnTo>
                    <a:pt x="1756918" y="2802763"/>
                  </a:lnTo>
                  <a:cubicBezTo>
                    <a:pt x="1756918" y="2869946"/>
                    <a:pt x="1702435" y="2924429"/>
                    <a:pt x="1635252" y="2924429"/>
                  </a:cubicBezTo>
                  <a:lnTo>
                    <a:pt x="121666" y="2924429"/>
                  </a:lnTo>
                  <a:cubicBezTo>
                    <a:pt x="54483" y="2924429"/>
                    <a:pt x="0" y="2869946"/>
                    <a:pt x="0" y="2802763"/>
                  </a:cubicBezTo>
                  <a:close/>
                </a:path>
              </a:pathLst>
            </a:custGeom>
            <a:solidFill>
              <a:srgbClr val="A8F931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971929" y="2104898"/>
              <a:ext cx="1756791" cy="2924429"/>
            </a:xfrm>
            <a:custGeom>
              <a:avLst/>
              <a:gdLst/>
              <a:ahLst/>
              <a:cxnLst/>
              <a:rect r="r" b="b" t="t" l="l"/>
              <a:pathLst>
                <a:path h="2924429" w="1756791">
                  <a:moveTo>
                    <a:pt x="0" y="121666"/>
                  </a:moveTo>
                  <a:cubicBezTo>
                    <a:pt x="0" y="54483"/>
                    <a:pt x="54483" y="0"/>
                    <a:pt x="121666" y="0"/>
                  </a:cubicBezTo>
                  <a:lnTo>
                    <a:pt x="1635125" y="0"/>
                  </a:lnTo>
                  <a:cubicBezTo>
                    <a:pt x="1702308" y="0"/>
                    <a:pt x="1756791" y="54483"/>
                    <a:pt x="1756791" y="121666"/>
                  </a:cubicBezTo>
                  <a:lnTo>
                    <a:pt x="1756791" y="2802763"/>
                  </a:lnTo>
                  <a:cubicBezTo>
                    <a:pt x="1756791" y="2869946"/>
                    <a:pt x="1702308" y="2924429"/>
                    <a:pt x="1635125" y="2924429"/>
                  </a:cubicBezTo>
                  <a:lnTo>
                    <a:pt x="121666" y="2924429"/>
                  </a:lnTo>
                  <a:cubicBezTo>
                    <a:pt x="54483" y="2924429"/>
                    <a:pt x="0" y="2869946"/>
                    <a:pt x="0" y="2802763"/>
                  </a:cubicBezTo>
                  <a:close/>
                </a:path>
              </a:pathLst>
            </a:custGeom>
            <a:solidFill>
              <a:srgbClr val="E2FFB6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4041" y="63500"/>
              <a:ext cx="3654679" cy="1914525"/>
            </a:xfrm>
            <a:custGeom>
              <a:avLst/>
              <a:gdLst/>
              <a:ahLst/>
              <a:cxnLst/>
              <a:rect r="r" b="b" t="t" l="l"/>
              <a:pathLst>
                <a:path h="1914525" w="3654679">
                  <a:moveTo>
                    <a:pt x="0" y="132588"/>
                  </a:moveTo>
                  <a:cubicBezTo>
                    <a:pt x="0" y="59309"/>
                    <a:pt x="59436" y="0"/>
                    <a:pt x="132588" y="0"/>
                  </a:cubicBezTo>
                  <a:lnTo>
                    <a:pt x="3522091" y="0"/>
                  </a:lnTo>
                  <a:cubicBezTo>
                    <a:pt x="3595370" y="0"/>
                    <a:pt x="3654679" y="59309"/>
                    <a:pt x="3654679" y="132588"/>
                  </a:cubicBezTo>
                  <a:lnTo>
                    <a:pt x="3654679" y="1781937"/>
                  </a:lnTo>
                  <a:cubicBezTo>
                    <a:pt x="3654679" y="1855216"/>
                    <a:pt x="3595370" y="1914525"/>
                    <a:pt x="3522091" y="1914525"/>
                  </a:cubicBezTo>
                  <a:lnTo>
                    <a:pt x="132588" y="1914525"/>
                  </a:lnTo>
                  <a:cubicBezTo>
                    <a:pt x="59309" y="1914525"/>
                    <a:pt x="0" y="1855216"/>
                    <a:pt x="0" y="1781937"/>
                  </a:cubicBezTo>
                  <a:close/>
                </a:path>
              </a:pathLst>
            </a:custGeom>
            <a:solidFill>
              <a:srgbClr val="FDF7F0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195963" y="1083745"/>
            <a:ext cx="7602322" cy="5178733"/>
            <a:chOff x="0" y="0"/>
            <a:chExt cx="7602322" cy="51787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7978" y="2190750"/>
              <a:ext cx="1756918" cy="2924429"/>
            </a:xfrm>
            <a:custGeom>
              <a:avLst/>
              <a:gdLst/>
              <a:ahLst/>
              <a:cxnLst/>
              <a:rect r="r" b="b" t="t" l="l"/>
              <a:pathLst>
                <a:path h="2924429" w="1756918">
                  <a:moveTo>
                    <a:pt x="0" y="121666"/>
                  </a:moveTo>
                  <a:cubicBezTo>
                    <a:pt x="0" y="54483"/>
                    <a:pt x="54483" y="0"/>
                    <a:pt x="121666" y="0"/>
                  </a:cubicBezTo>
                  <a:lnTo>
                    <a:pt x="1635252" y="0"/>
                  </a:lnTo>
                  <a:cubicBezTo>
                    <a:pt x="1702435" y="0"/>
                    <a:pt x="1756918" y="54483"/>
                    <a:pt x="1756918" y="121666"/>
                  </a:cubicBezTo>
                  <a:lnTo>
                    <a:pt x="1756918" y="2802763"/>
                  </a:lnTo>
                  <a:cubicBezTo>
                    <a:pt x="1756918" y="2869946"/>
                    <a:pt x="1702435" y="2924429"/>
                    <a:pt x="1635252" y="2924429"/>
                  </a:cubicBezTo>
                  <a:lnTo>
                    <a:pt x="121666" y="2924429"/>
                  </a:lnTo>
                  <a:cubicBezTo>
                    <a:pt x="54483" y="2924429"/>
                    <a:pt x="0" y="2869946"/>
                    <a:pt x="0" y="2802763"/>
                  </a:cubicBezTo>
                  <a:close/>
                </a:path>
              </a:pathLst>
            </a:custGeom>
            <a:solidFill>
              <a:srgbClr val="A8F93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965198" y="2190750"/>
              <a:ext cx="1756918" cy="2924429"/>
            </a:xfrm>
            <a:custGeom>
              <a:avLst/>
              <a:gdLst/>
              <a:ahLst/>
              <a:cxnLst/>
              <a:rect r="r" b="b" t="t" l="l"/>
              <a:pathLst>
                <a:path h="2924429" w="1756918">
                  <a:moveTo>
                    <a:pt x="0" y="121666"/>
                  </a:moveTo>
                  <a:cubicBezTo>
                    <a:pt x="0" y="54483"/>
                    <a:pt x="54483" y="0"/>
                    <a:pt x="121666" y="0"/>
                  </a:cubicBezTo>
                  <a:lnTo>
                    <a:pt x="1635252" y="0"/>
                  </a:lnTo>
                  <a:cubicBezTo>
                    <a:pt x="1702435" y="0"/>
                    <a:pt x="1756918" y="54483"/>
                    <a:pt x="1756918" y="121666"/>
                  </a:cubicBezTo>
                  <a:lnTo>
                    <a:pt x="1756918" y="2802763"/>
                  </a:lnTo>
                  <a:cubicBezTo>
                    <a:pt x="1756918" y="2869946"/>
                    <a:pt x="1702435" y="2924429"/>
                    <a:pt x="1635252" y="2924429"/>
                  </a:cubicBezTo>
                  <a:lnTo>
                    <a:pt x="121666" y="2924429"/>
                  </a:lnTo>
                  <a:cubicBezTo>
                    <a:pt x="54483" y="2924429"/>
                    <a:pt x="0" y="2869946"/>
                    <a:pt x="0" y="2802763"/>
                  </a:cubicBezTo>
                  <a:close/>
                </a:path>
              </a:pathLst>
            </a:custGeom>
            <a:solidFill>
              <a:srgbClr val="E2FFB6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873627" y="2190750"/>
              <a:ext cx="1756791" cy="2924429"/>
            </a:xfrm>
            <a:custGeom>
              <a:avLst/>
              <a:gdLst/>
              <a:ahLst/>
              <a:cxnLst/>
              <a:rect r="r" b="b" t="t" l="l"/>
              <a:pathLst>
                <a:path h="2924429" w="1756791">
                  <a:moveTo>
                    <a:pt x="0" y="121666"/>
                  </a:moveTo>
                  <a:cubicBezTo>
                    <a:pt x="0" y="54483"/>
                    <a:pt x="54483" y="0"/>
                    <a:pt x="121666" y="0"/>
                  </a:cubicBezTo>
                  <a:lnTo>
                    <a:pt x="1635125" y="0"/>
                  </a:lnTo>
                  <a:cubicBezTo>
                    <a:pt x="1702308" y="0"/>
                    <a:pt x="1756791" y="54483"/>
                    <a:pt x="1756791" y="121666"/>
                  </a:cubicBezTo>
                  <a:lnTo>
                    <a:pt x="1756791" y="2802763"/>
                  </a:lnTo>
                  <a:cubicBezTo>
                    <a:pt x="1756791" y="2869946"/>
                    <a:pt x="1702308" y="2924429"/>
                    <a:pt x="1635125" y="2924429"/>
                  </a:cubicBezTo>
                  <a:lnTo>
                    <a:pt x="121666" y="2924429"/>
                  </a:lnTo>
                  <a:cubicBezTo>
                    <a:pt x="54483" y="2924429"/>
                    <a:pt x="0" y="2869946"/>
                    <a:pt x="0" y="2802763"/>
                  </a:cubicBezTo>
                  <a:close/>
                </a:path>
              </a:pathLst>
            </a:custGeom>
            <a:solidFill>
              <a:srgbClr val="A8F931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5781929" y="2190750"/>
              <a:ext cx="1756919" cy="2924429"/>
            </a:xfrm>
            <a:custGeom>
              <a:avLst/>
              <a:gdLst/>
              <a:ahLst/>
              <a:cxnLst/>
              <a:rect r="r" b="b" t="t" l="l"/>
              <a:pathLst>
                <a:path h="2924429" w="1756919">
                  <a:moveTo>
                    <a:pt x="0" y="121666"/>
                  </a:moveTo>
                  <a:cubicBezTo>
                    <a:pt x="0" y="54483"/>
                    <a:pt x="54483" y="0"/>
                    <a:pt x="121666" y="0"/>
                  </a:cubicBezTo>
                  <a:lnTo>
                    <a:pt x="1635252" y="0"/>
                  </a:lnTo>
                  <a:cubicBezTo>
                    <a:pt x="1702435" y="0"/>
                    <a:pt x="1756919" y="54483"/>
                    <a:pt x="1756919" y="121666"/>
                  </a:cubicBezTo>
                  <a:lnTo>
                    <a:pt x="1756919" y="2802763"/>
                  </a:lnTo>
                  <a:cubicBezTo>
                    <a:pt x="1756919" y="2869946"/>
                    <a:pt x="1702436" y="2924429"/>
                    <a:pt x="1635252" y="2924429"/>
                  </a:cubicBezTo>
                  <a:lnTo>
                    <a:pt x="121666" y="2924429"/>
                  </a:lnTo>
                  <a:cubicBezTo>
                    <a:pt x="54483" y="2924429"/>
                    <a:pt x="0" y="2869946"/>
                    <a:pt x="0" y="2802763"/>
                  </a:cubicBezTo>
                  <a:close/>
                </a:path>
              </a:pathLst>
            </a:custGeom>
            <a:solidFill>
              <a:srgbClr val="E2FFB6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149479"/>
              <a:ext cx="3654679" cy="1914525"/>
            </a:xfrm>
            <a:custGeom>
              <a:avLst/>
              <a:gdLst/>
              <a:ahLst/>
              <a:cxnLst/>
              <a:rect r="r" b="b" t="t" l="l"/>
              <a:pathLst>
                <a:path h="1914525" w="3654679">
                  <a:moveTo>
                    <a:pt x="0" y="132588"/>
                  </a:moveTo>
                  <a:cubicBezTo>
                    <a:pt x="0" y="59309"/>
                    <a:pt x="59309" y="0"/>
                    <a:pt x="132588" y="0"/>
                  </a:cubicBezTo>
                  <a:lnTo>
                    <a:pt x="3522091" y="0"/>
                  </a:lnTo>
                  <a:cubicBezTo>
                    <a:pt x="3595370" y="0"/>
                    <a:pt x="3654679" y="59309"/>
                    <a:pt x="3654679" y="132588"/>
                  </a:cubicBezTo>
                  <a:lnTo>
                    <a:pt x="3654679" y="1781937"/>
                  </a:lnTo>
                  <a:cubicBezTo>
                    <a:pt x="3654679" y="1855216"/>
                    <a:pt x="3595370" y="1914525"/>
                    <a:pt x="3522091" y="1914525"/>
                  </a:cubicBezTo>
                  <a:lnTo>
                    <a:pt x="132588" y="1914525"/>
                  </a:lnTo>
                  <a:cubicBezTo>
                    <a:pt x="59309" y="1914525"/>
                    <a:pt x="0" y="1855089"/>
                    <a:pt x="0" y="1781937"/>
                  </a:cubicBezTo>
                  <a:close/>
                </a:path>
              </a:pathLst>
            </a:custGeom>
            <a:solidFill>
              <a:srgbClr val="FDF7F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824097" y="63500"/>
              <a:ext cx="3654679" cy="1914525"/>
            </a:xfrm>
            <a:custGeom>
              <a:avLst/>
              <a:gdLst/>
              <a:ahLst/>
              <a:cxnLst/>
              <a:rect r="r" b="b" t="t" l="l"/>
              <a:pathLst>
                <a:path h="1914525" w="3654679">
                  <a:moveTo>
                    <a:pt x="0" y="132588"/>
                  </a:moveTo>
                  <a:cubicBezTo>
                    <a:pt x="0" y="59309"/>
                    <a:pt x="59436" y="0"/>
                    <a:pt x="132588" y="0"/>
                  </a:cubicBezTo>
                  <a:lnTo>
                    <a:pt x="3522091" y="0"/>
                  </a:lnTo>
                  <a:cubicBezTo>
                    <a:pt x="3595370" y="0"/>
                    <a:pt x="3654679" y="59309"/>
                    <a:pt x="3654679" y="132588"/>
                  </a:cubicBezTo>
                  <a:lnTo>
                    <a:pt x="3654679" y="1781937"/>
                  </a:lnTo>
                  <a:cubicBezTo>
                    <a:pt x="3654679" y="1855216"/>
                    <a:pt x="3595370" y="1914525"/>
                    <a:pt x="3522091" y="1914525"/>
                  </a:cubicBezTo>
                  <a:lnTo>
                    <a:pt x="132588" y="1914525"/>
                  </a:lnTo>
                  <a:cubicBezTo>
                    <a:pt x="59309" y="1914525"/>
                    <a:pt x="0" y="1855216"/>
                    <a:pt x="0" y="1781937"/>
                  </a:cubicBezTo>
                  <a:close/>
                </a:path>
              </a:pathLst>
            </a:custGeom>
            <a:solidFill>
              <a:srgbClr val="FDF7F0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606552" y="1338072"/>
            <a:ext cx="1813560" cy="1746504"/>
          </a:xfrm>
          <a:custGeom>
            <a:avLst/>
            <a:gdLst/>
            <a:ahLst/>
            <a:cxnLst/>
            <a:rect r="r" b="b" t="t" l="l"/>
            <a:pathLst>
              <a:path h="1746504" w="1813560">
                <a:moveTo>
                  <a:pt x="0" y="0"/>
                </a:moveTo>
                <a:lnTo>
                  <a:pt x="1813560" y="0"/>
                </a:lnTo>
                <a:lnTo>
                  <a:pt x="1813560" y="1746504"/>
                </a:lnTo>
                <a:lnTo>
                  <a:pt x="0" y="1746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307336" y="1511808"/>
            <a:ext cx="1661160" cy="1563624"/>
          </a:xfrm>
          <a:custGeom>
            <a:avLst/>
            <a:gdLst/>
            <a:ahLst/>
            <a:cxnLst/>
            <a:rect r="r" b="b" t="t" l="l"/>
            <a:pathLst>
              <a:path h="1563624" w="1661160">
                <a:moveTo>
                  <a:pt x="0" y="0"/>
                </a:moveTo>
                <a:lnTo>
                  <a:pt x="1661160" y="0"/>
                </a:lnTo>
                <a:lnTo>
                  <a:pt x="1661160" y="1563624"/>
                </a:lnTo>
                <a:lnTo>
                  <a:pt x="0" y="1563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327312" y="1293914"/>
            <a:ext cx="1727902" cy="1779965"/>
          </a:xfrm>
          <a:custGeom>
            <a:avLst/>
            <a:gdLst/>
            <a:ahLst/>
            <a:cxnLst/>
            <a:rect r="r" b="b" t="t" l="l"/>
            <a:pathLst>
              <a:path h="1779965" w="1727902">
                <a:moveTo>
                  <a:pt x="0" y="0"/>
                </a:moveTo>
                <a:lnTo>
                  <a:pt x="1727902" y="0"/>
                </a:lnTo>
                <a:lnTo>
                  <a:pt x="1727902" y="1779965"/>
                </a:lnTo>
                <a:lnTo>
                  <a:pt x="0" y="17799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568952" y="1639824"/>
            <a:ext cx="1176528" cy="1121664"/>
          </a:xfrm>
          <a:custGeom>
            <a:avLst/>
            <a:gdLst/>
            <a:ahLst/>
            <a:cxnLst/>
            <a:rect r="r" b="b" t="t" l="l"/>
            <a:pathLst>
              <a:path h="1121664" w="1176528">
                <a:moveTo>
                  <a:pt x="0" y="0"/>
                </a:moveTo>
                <a:lnTo>
                  <a:pt x="1176528" y="0"/>
                </a:lnTo>
                <a:lnTo>
                  <a:pt x="1176528" y="1121664"/>
                </a:lnTo>
                <a:lnTo>
                  <a:pt x="0" y="1121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4569371" y="1636100"/>
            <a:ext cx="1173842" cy="1125284"/>
            <a:chOff x="0" y="0"/>
            <a:chExt cx="1565123" cy="150037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565148" cy="1500378"/>
            </a:xfrm>
            <a:custGeom>
              <a:avLst/>
              <a:gdLst/>
              <a:ahLst/>
              <a:cxnLst/>
              <a:rect r="r" b="b" t="t" l="l"/>
              <a:pathLst>
                <a:path h="1500378" w="1565148">
                  <a:moveTo>
                    <a:pt x="226568" y="0"/>
                  </a:moveTo>
                  <a:cubicBezTo>
                    <a:pt x="101473" y="0"/>
                    <a:pt x="0" y="101473"/>
                    <a:pt x="0" y="226568"/>
                  </a:cubicBezTo>
                  <a:lnTo>
                    <a:pt x="0" y="1273810"/>
                  </a:lnTo>
                  <a:cubicBezTo>
                    <a:pt x="0" y="1398397"/>
                    <a:pt x="100584" y="1499616"/>
                    <a:pt x="225044" y="1500378"/>
                  </a:cubicBezTo>
                  <a:lnTo>
                    <a:pt x="1340104" y="1500378"/>
                  </a:lnTo>
                  <a:cubicBezTo>
                    <a:pt x="1464183" y="1499489"/>
                    <a:pt x="1564513" y="1399032"/>
                    <a:pt x="1565148" y="1274953"/>
                  </a:cubicBezTo>
                  <a:lnTo>
                    <a:pt x="1565148" y="1274953"/>
                  </a:lnTo>
                  <a:lnTo>
                    <a:pt x="1565148" y="225425"/>
                  </a:lnTo>
                  <a:lnTo>
                    <a:pt x="1565148" y="225425"/>
                  </a:lnTo>
                  <a:cubicBezTo>
                    <a:pt x="1564513" y="100838"/>
                    <a:pt x="1463294" y="0"/>
                    <a:pt x="133858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1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6161189" y="1293914"/>
            <a:ext cx="1727902" cy="1779965"/>
          </a:xfrm>
          <a:custGeom>
            <a:avLst/>
            <a:gdLst/>
            <a:ahLst/>
            <a:cxnLst/>
            <a:rect r="r" b="b" t="t" l="l"/>
            <a:pathLst>
              <a:path h="1779965" w="1727902">
                <a:moveTo>
                  <a:pt x="0" y="0"/>
                </a:moveTo>
                <a:lnTo>
                  <a:pt x="1727902" y="0"/>
                </a:lnTo>
                <a:lnTo>
                  <a:pt x="1727902" y="1779965"/>
                </a:lnTo>
                <a:lnTo>
                  <a:pt x="0" y="17799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428232" y="1633728"/>
            <a:ext cx="1191768" cy="1042416"/>
          </a:xfrm>
          <a:custGeom>
            <a:avLst/>
            <a:gdLst/>
            <a:ahLst/>
            <a:cxnLst/>
            <a:rect r="r" b="b" t="t" l="l"/>
            <a:pathLst>
              <a:path h="1042416" w="1191768">
                <a:moveTo>
                  <a:pt x="0" y="0"/>
                </a:moveTo>
                <a:lnTo>
                  <a:pt x="1191768" y="0"/>
                </a:lnTo>
                <a:lnTo>
                  <a:pt x="1191768" y="1042416"/>
                </a:lnTo>
                <a:lnTo>
                  <a:pt x="0" y="10424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6412459" y="1636100"/>
            <a:ext cx="1207541" cy="1125284"/>
            <a:chOff x="0" y="0"/>
            <a:chExt cx="1610055" cy="150037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609979" cy="1500378"/>
            </a:xfrm>
            <a:custGeom>
              <a:avLst/>
              <a:gdLst/>
              <a:ahLst/>
              <a:cxnLst/>
              <a:rect r="r" b="b" t="t" l="l"/>
              <a:pathLst>
                <a:path h="1500378" w="1609979">
                  <a:moveTo>
                    <a:pt x="198501" y="0"/>
                  </a:moveTo>
                  <a:cubicBezTo>
                    <a:pt x="89281" y="0"/>
                    <a:pt x="762" y="88138"/>
                    <a:pt x="0" y="196977"/>
                  </a:cubicBezTo>
                  <a:lnTo>
                    <a:pt x="0" y="196977"/>
                  </a:lnTo>
                  <a:lnTo>
                    <a:pt x="0" y="1303274"/>
                  </a:lnTo>
                  <a:lnTo>
                    <a:pt x="0" y="1303274"/>
                  </a:lnTo>
                  <a:cubicBezTo>
                    <a:pt x="762" y="1411859"/>
                    <a:pt x="88646" y="1499616"/>
                    <a:pt x="197231" y="1500378"/>
                  </a:cubicBezTo>
                  <a:lnTo>
                    <a:pt x="1412748" y="1500378"/>
                  </a:lnTo>
                  <a:cubicBezTo>
                    <a:pt x="1521587" y="1499743"/>
                    <a:pt x="1609725" y="1411478"/>
                    <a:pt x="1609979" y="1302512"/>
                  </a:cubicBezTo>
                  <a:lnTo>
                    <a:pt x="1609979" y="1302512"/>
                  </a:lnTo>
                  <a:lnTo>
                    <a:pt x="1609979" y="197866"/>
                  </a:lnTo>
                  <a:lnTo>
                    <a:pt x="1609979" y="197866"/>
                  </a:lnTo>
                  <a:cubicBezTo>
                    <a:pt x="1609725" y="88519"/>
                    <a:pt x="1520952" y="0"/>
                    <a:pt x="1411605" y="0"/>
                  </a:cubicBezTo>
                  <a:close/>
                </a:path>
              </a:pathLst>
            </a:custGeom>
            <a:blipFill>
              <a:blip r:embed="rId8"/>
              <a:stretch>
                <a:fillRect l="0" t="0" r="-4" b="0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9595818" y="1719110"/>
            <a:ext cx="1871043" cy="1226991"/>
          </a:xfrm>
          <a:custGeom>
            <a:avLst/>
            <a:gdLst/>
            <a:ahLst/>
            <a:cxnLst/>
            <a:rect r="r" b="b" t="t" l="l"/>
            <a:pathLst>
              <a:path h="1226991" w="1871043">
                <a:moveTo>
                  <a:pt x="0" y="0"/>
                </a:moveTo>
                <a:lnTo>
                  <a:pt x="1871044" y="0"/>
                </a:lnTo>
                <a:lnTo>
                  <a:pt x="1871044" y="1226992"/>
                </a:lnTo>
                <a:lnTo>
                  <a:pt x="0" y="12269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788128" y="1895770"/>
            <a:ext cx="1471051" cy="923363"/>
          </a:xfrm>
          <a:custGeom>
            <a:avLst/>
            <a:gdLst/>
            <a:ahLst/>
            <a:cxnLst/>
            <a:rect r="r" b="b" t="t" l="l"/>
            <a:pathLst>
              <a:path h="923363" w="1471051">
                <a:moveTo>
                  <a:pt x="0" y="0"/>
                </a:moveTo>
                <a:lnTo>
                  <a:pt x="1471051" y="0"/>
                </a:lnTo>
                <a:lnTo>
                  <a:pt x="1471051" y="923363"/>
                </a:lnTo>
                <a:lnTo>
                  <a:pt x="0" y="9233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1"/>
            </a:stretch>
          </a:blipFill>
        </p:spPr>
      </p: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9788128" y="2686488"/>
            <a:ext cx="309486" cy="132655"/>
            <a:chOff x="0" y="0"/>
            <a:chExt cx="309486" cy="13265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09499" cy="132715"/>
            </a:xfrm>
            <a:custGeom>
              <a:avLst/>
              <a:gdLst/>
              <a:ahLst/>
              <a:cxnLst/>
              <a:rect r="r" b="b" t="t" l="l"/>
              <a:pathLst>
                <a:path h="132715" w="309499">
                  <a:moveTo>
                    <a:pt x="0" y="0"/>
                  </a:moveTo>
                  <a:lnTo>
                    <a:pt x="309499" y="0"/>
                  </a:lnTo>
                  <a:lnTo>
                    <a:pt x="309499" y="132715"/>
                  </a:lnTo>
                  <a:lnTo>
                    <a:pt x="0" y="13271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1100102" y="1895770"/>
            <a:ext cx="159077" cy="79696"/>
            <a:chOff x="0" y="0"/>
            <a:chExt cx="159080" cy="7969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59131" cy="79629"/>
            </a:xfrm>
            <a:custGeom>
              <a:avLst/>
              <a:gdLst/>
              <a:ahLst/>
              <a:cxnLst/>
              <a:rect r="r" b="b" t="t" l="l"/>
              <a:pathLst>
                <a:path h="79629" w="159131">
                  <a:moveTo>
                    <a:pt x="0" y="0"/>
                  </a:moveTo>
                  <a:lnTo>
                    <a:pt x="159131" y="0"/>
                  </a:lnTo>
                  <a:lnTo>
                    <a:pt x="159131" y="79629"/>
                  </a:lnTo>
                  <a:lnTo>
                    <a:pt x="0" y="79629"/>
                  </a:lnTo>
                  <a:close/>
                </a:path>
              </a:pathLst>
            </a:custGeom>
            <a:solidFill>
              <a:srgbClr val="071E41"/>
            </a:solid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8109547" y="1328166"/>
            <a:ext cx="2428999" cy="1417168"/>
          </a:xfrm>
          <a:custGeom>
            <a:avLst/>
            <a:gdLst/>
            <a:ahLst/>
            <a:cxnLst/>
            <a:rect r="r" b="b" t="t" l="l"/>
            <a:pathLst>
              <a:path h="1417168" w="2428999">
                <a:moveTo>
                  <a:pt x="0" y="0"/>
                </a:moveTo>
                <a:lnTo>
                  <a:pt x="2428999" y="0"/>
                </a:lnTo>
                <a:lnTo>
                  <a:pt x="2428999" y="1417168"/>
                </a:lnTo>
                <a:lnTo>
                  <a:pt x="0" y="1417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8439502" y="1427512"/>
            <a:ext cx="1778317" cy="1101871"/>
          </a:xfrm>
          <a:custGeom>
            <a:avLst/>
            <a:gdLst/>
            <a:ahLst/>
            <a:cxnLst/>
            <a:rect r="r" b="b" t="t" l="l"/>
            <a:pathLst>
              <a:path h="1101871" w="1778317">
                <a:moveTo>
                  <a:pt x="0" y="0"/>
                </a:moveTo>
                <a:lnTo>
                  <a:pt x="1778318" y="0"/>
                </a:lnTo>
                <a:lnTo>
                  <a:pt x="1778318" y="1101871"/>
                </a:lnTo>
                <a:lnTo>
                  <a:pt x="0" y="11018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10007603" y="1427512"/>
            <a:ext cx="210226" cy="103746"/>
            <a:chOff x="0" y="0"/>
            <a:chExt cx="210223" cy="10374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10185" cy="103759"/>
            </a:xfrm>
            <a:custGeom>
              <a:avLst/>
              <a:gdLst/>
              <a:ahLst/>
              <a:cxnLst/>
              <a:rect r="r" b="b" t="t" l="l"/>
              <a:pathLst>
                <a:path h="103759" w="210185">
                  <a:moveTo>
                    <a:pt x="0" y="0"/>
                  </a:moveTo>
                  <a:lnTo>
                    <a:pt x="210185" y="0"/>
                  </a:lnTo>
                  <a:lnTo>
                    <a:pt x="210185" y="103759"/>
                  </a:lnTo>
                  <a:lnTo>
                    <a:pt x="0" y="103759"/>
                  </a:lnTo>
                  <a:close/>
                </a:path>
              </a:pathLst>
            </a:custGeom>
            <a:solidFill>
              <a:srgbClr val="091E41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1960047" y="6581194"/>
            <a:ext cx="57617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74136" y="6555486"/>
            <a:ext cx="1250632" cy="13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5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57200" y="462563"/>
            <a:ext cx="823888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11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</a:t>
            </a:r>
            <a:r>
              <a:rPr lang="en-US" sz="3200" spc="-112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ccesorii, ciclu de viață și software pentru intreprinderi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73839" y="3555340"/>
            <a:ext cx="1701858" cy="832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8"/>
              </a:lnSpc>
            </a:pP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Accesorii pentru angajații dumneavoastră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32840" y="4104132"/>
            <a:ext cx="37309" cy="3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803228" y="4369308"/>
            <a:ext cx="37309" cy="3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184862" y="3842766"/>
            <a:ext cx="37309" cy="312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0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775813" y="4104132"/>
            <a:ext cx="37309" cy="3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85800" y="4588459"/>
            <a:ext cx="1260672" cy="719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2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orturi, cabluri de încărcare și protecții de ecran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420112" y="3508486"/>
            <a:ext cx="1671411" cy="832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8"/>
              </a:lnSpc>
            </a:pP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Accesorii pentru o gestionare ușoară a spațiului de lucru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481626" y="4519689"/>
            <a:ext cx="1548384" cy="12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2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Încă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rcătoarele flexibile ShareCradle cu sloturi multiple pot găzdui WS301 și bateriile sale, precum și alte dispozitive Zebra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327312" y="3469053"/>
            <a:ext cx="1671411" cy="279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8"/>
              </a:lnSpc>
            </a:pP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</a:t>
            </a: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orkcloud Sync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481208" y="3901030"/>
            <a:ext cx="1460366" cy="12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2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Adăug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ați cu ușurință apeluri vocale tip „apasă și vorbește”, apeluri video, chat multimedia și liste de activități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236849" y="3444773"/>
            <a:ext cx="1671411" cy="832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8"/>
              </a:lnSpc>
            </a:pP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Gestionarea sarcinilor în W</a:t>
            </a: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orkcloud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292119" y="4429201"/>
            <a:ext cx="1466042" cy="144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2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Automatizarea gestionării s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arcinilor - atribuiți sarcini prin apăsarea unui buton, ajustați prioritatea sarcinilor și monitorizați finalizarea acestora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8146385" y="3419475"/>
            <a:ext cx="1671411" cy="832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8"/>
              </a:lnSpc>
            </a:pP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Zebra DNA</a:t>
            </a:r>
          </a:p>
          <a:p>
            <a:pPr algn="l">
              <a:lnSpc>
                <a:spcPts val="2208"/>
              </a:lnSpc>
            </a:pP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Totul </a:t>
            </a: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este mai ușor </a:t>
            </a: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cu Zebra DNA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201655" y="4403903"/>
            <a:ext cx="1586473" cy="1624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2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Configurați, securizați, gestionați și 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optimizați dispozitivele WS301 cu aceleași instrumente pe care le utilizați cu celelalte dispozitive mobile Zebra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0055921" y="3391929"/>
            <a:ext cx="1671411" cy="279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8"/>
              </a:lnSpc>
            </a:pP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Zebra DNA C</a:t>
            </a: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</a:t>
            </a: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1800" spc="-6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ud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0097614" y="3823907"/>
            <a:ext cx="1586473" cy="1443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2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Gestionați 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toate instrumentele  cu Zebra DNA Cloud, oferind o singură interfață pentru a implementa și gestiona cu ușurință aplicațiile Zebra DNA.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9767831" y="6377281"/>
            <a:ext cx="1966969" cy="406160"/>
            <a:chOff x="0" y="0"/>
            <a:chExt cx="2622626" cy="541546"/>
          </a:xfrm>
        </p:grpSpPr>
        <p:sp>
          <p:nvSpPr>
            <p:cNvPr name="TextBox 55" id="55"/>
            <p:cNvSpPr txBox="true"/>
            <p:nvPr/>
          </p:nvSpPr>
          <p:spPr>
            <a:xfrm rot="0">
              <a:off x="0" y="38100"/>
              <a:ext cx="1245014" cy="4059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8"/>
                </a:lnSpc>
              </a:pPr>
              <a:r>
                <a:rPr lang="en-US" b="true" sz="2238" spc="87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Auto</a:t>
              </a:r>
              <a:r>
                <a:rPr lang="en-US" b="true" sz="2238" spc="87">
                  <a:solidFill>
                    <a:srgbClr val="F46530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ID</a:t>
              </a:r>
            </a:p>
          </p:txBody>
        </p:sp>
        <p:sp>
          <p:nvSpPr>
            <p:cNvPr name="TextBox 56" id="56"/>
            <p:cNvSpPr txBox="true"/>
            <p:nvPr/>
          </p:nvSpPr>
          <p:spPr>
            <a:xfrm rot="0">
              <a:off x="0" y="392938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8"/>
                </a:lnSpc>
              </a:pPr>
              <a:r>
                <a:rPr lang="en-US" sz="716" b="true">
                  <a:solidFill>
                    <a:srgbClr val="FFFFFF"/>
                  </a:solidFill>
                  <a:latin typeface="Barlow Semi-Bold"/>
                  <a:ea typeface="Barlow Semi-Bold"/>
                  <a:cs typeface="Barlow Semi-Bold"/>
                  <a:sym typeface="Barlow Semi-Bold"/>
                </a:rPr>
                <a:t>Professional Solutions</a:t>
              </a:r>
            </a:p>
          </p:txBody>
        </p:sp>
        <p:sp>
          <p:nvSpPr>
            <p:cNvPr name="TextBox 57" id="57"/>
            <p:cNvSpPr txBox="true"/>
            <p:nvPr/>
          </p:nvSpPr>
          <p:spPr>
            <a:xfrm rot="0">
              <a:off x="1377612" y="85751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8"/>
                </a:lnSpc>
              </a:pPr>
              <a:r>
                <a:rPr lang="en-US" b="true" sz="716" u="sng">
                  <a:solidFill>
                    <a:srgbClr val="FFFFFF"/>
                  </a:solidFill>
                  <a:latin typeface="Barlow Semi-Bold"/>
                  <a:ea typeface="Barlow Semi-Bold"/>
                  <a:cs typeface="Barlow Semi-Bold"/>
                  <a:sym typeface="Barlow Semi-Bold"/>
                  <a:hlinkClick r:id="rId13" tooltip="tel:08008%20288%20643"/>
                </a:rPr>
                <a:t>08008 288 643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1377612" y="407454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8"/>
                </a:lnSpc>
              </a:pPr>
              <a:r>
                <a:rPr lang="en-US" sz="716" b="true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  <a:hlinkClick r:id="rId14" tooltip="http://www.autoid.ro"/>
                </a:rPr>
                <a:t>www.autoid.ro</a:t>
              </a:r>
            </a:p>
          </p:txBody>
        </p:sp>
        <p:sp>
          <p:nvSpPr>
            <p:cNvPr name="TextBox 59" id="59"/>
            <p:cNvSpPr txBox="true"/>
            <p:nvPr/>
          </p:nvSpPr>
          <p:spPr>
            <a:xfrm rot="0">
              <a:off x="1377612" y="245505"/>
              <a:ext cx="1245014" cy="134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8"/>
                </a:lnSpc>
              </a:pPr>
              <a:r>
                <a:rPr lang="en-US" sz="716" b="true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  <a:hlinkClick r:id="rId15" tooltip="http://autoid.ro"/>
                </a:rPr>
                <a:t>contact@autoid.ro</a:t>
              </a:r>
            </a:p>
          </p:txBody>
        </p:sp>
      </p:grpSp>
      <p:sp>
        <p:nvSpPr>
          <p:cNvPr name="TextBox 60" id="60"/>
          <p:cNvSpPr txBox="true"/>
          <p:nvPr/>
        </p:nvSpPr>
        <p:spPr>
          <a:xfrm rot="0">
            <a:off x="1624336" y="6555867"/>
            <a:ext cx="5643086" cy="14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-26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Contactați reprezentantul de vânzări Zebra pentru a verifica disponibilitatea în regiunea dumneavoastră.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47713" y="1314345"/>
            <a:ext cx="3651390" cy="1420549"/>
            <a:chOff x="0" y="0"/>
            <a:chExt cx="4868520" cy="189406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68545" cy="1893951"/>
            </a:xfrm>
            <a:custGeom>
              <a:avLst/>
              <a:gdLst/>
              <a:ahLst/>
              <a:cxnLst/>
              <a:rect r="r" b="b" t="t" l="l"/>
              <a:pathLst>
                <a:path h="1893951" w="4868545">
                  <a:moveTo>
                    <a:pt x="168402" y="0"/>
                  </a:moveTo>
                  <a:cubicBezTo>
                    <a:pt x="75311" y="889"/>
                    <a:pt x="0" y="76581"/>
                    <a:pt x="0" y="169926"/>
                  </a:cubicBezTo>
                  <a:lnTo>
                    <a:pt x="0" y="1724025"/>
                  </a:lnTo>
                  <a:cubicBezTo>
                    <a:pt x="0" y="1817497"/>
                    <a:pt x="75438" y="1893316"/>
                    <a:pt x="168656" y="1893951"/>
                  </a:cubicBezTo>
                  <a:lnTo>
                    <a:pt x="4699889" y="1893951"/>
                  </a:lnTo>
                  <a:cubicBezTo>
                    <a:pt x="4793107" y="1893189"/>
                    <a:pt x="4868545" y="1817370"/>
                    <a:pt x="4868545" y="1724025"/>
                  </a:cubicBezTo>
                  <a:lnTo>
                    <a:pt x="4868545" y="169926"/>
                  </a:lnTo>
                  <a:cubicBezTo>
                    <a:pt x="4868545" y="76581"/>
                    <a:pt x="4793234" y="762"/>
                    <a:pt x="470014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-6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54085" y="2860939"/>
            <a:ext cx="3651399" cy="3528974"/>
            <a:chOff x="0" y="0"/>
            <a:chExt cx="3651402" cy="35289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51377" cy="3528949"/>
            </a:xfrm>
            <a:custGeom>
              <a:avLst/>
              <a:gdLst/>
              <a:ahLst/>
              <a:cxnLst/>
              <a:rect r="r" b="b" t="t" l="l"/>
              <a:pathLst>
                <a:path h="3528949" w="3651377">
                  <a:moveTo>
                    <a:pt x="0" y="155067"/>
                  </a:moveTo>
                  <a:cubicBezTo>
                    <a:pt x="0" y="69469"/>
                    <a:pt x="69469" y="0"/>
                    <a:pt x="155067" y="0"/>
                  </a:cubicBezTo>
                  <a:lnTo>
                    <a:pt x="3496310" y="0"/>
                  </a:lnTo>
                  <a:cubicBezTo>
                    <a:pt x="3581908" y="0"/>
                    <a:pt x="3651377" y="69469"/>
                    <a:pt x="3651377" y="155067"/>
                  </a:cubicBezTo>
                  <a:lnTo>
                    <a:pt x="3651377" y="3373882"/>
                  </a:lnTo>
                  <a:cubicBezTo>
                    <a:pt x="3651377" y="3459480"/>
                    <a:pt x="3581908" y="3528949"/>
                    <a:pt x="3496310" y="3528949"/>
                  </a:cubicBezTo>
                  <a:lnTo>
                    <a:pt x="155067" y="3528949"/>
                  </a:lnTo>
                  <a:cubicBezTo>
                    <a:pt x="69469" y="3528949"/>
                    <a:pt x="0" y="3459607"/>
                    <a:pt x="0" y="3373882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267190" y="2860939"/>
            <a:ext cx="3651399" cy="3528974"/>
            <a:chOff x="0" y="0"/>
            <a:chExt cx="3651402" cy="352897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51377" cy="3528949"/>
            </a:xfrm>
            <a:custGeom>
              <a:avLst/>
              <a:gdLst/>
              <a:ahLst/>
              <a:cxnLst/>
              <a:rect r="r" b="b" t="t" l="l"/>
              <a:pathLst>
                <a:path h="3528949" w="3651377">
                  <a:moveTo>
                    <a:pt x="0" y="155067"/>
                  </a:moveTo>
                  <a:cubicBezTo>
                    <a:pt x="0" y="69469"/>
                    <a:pt x="69469" y="0"/>
                    <a:pt x="155067" y="0"/>
                  </a:cubicBezTo>
                  <a:lnTo>
                    <a:pt x="3496310" y="0"/>
                  </a:lnTo>
                  <a:cubicBezTo>
                    <a:pt x="3581908" y="0"/>
                    <a:pt x="3651377" y="69469"/>
                    <a:pt x="3651377" y="155067"/>
                  </a:cubicBezTo>
                  <a:lnTo>
                    <a:pt x="3651377" y="3373882"/>
                  </a:lnTo>
                  <a:cubicBezTo>
                    <a:pt x="3651377" y="3459480"/>
                    <a:pt x="3581908" y="3528949"/>
                    <a:pt x="3496310" y="3528949"/>
                  </a:cubicBezTo>
                  <a:lnTo>
                    <a:pt x="155067" y="3528949"/>
                  </a:lnTo>
                  <a:cubicBezTo>
                    <a:pt x="69469" y="3528949"/>
                    <a:pt x="0" y="3459607"/>
                    <a:pt x="0" y="3373882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8080286" y="2860939"/>
            <a:ext cx="3651399" cy="3528974"/>
            <a:chOff x="0" y="0"/>
            <a:chExt cx="3651402" cy="35289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51377" cy="3528949"/>
            </a:xfrm>
            <a:custGeom>
              <a:avLst/>
              <a:gdLst/>
              <a:ahLst/>
              <a:cxnLst/>
              <a:rect r="r" b="b" t="t" l="l"/>
              <a:pathLst>
                <a:path h="3528949" w="3651377">
                  <a:moveTo>
                    <a:pt x="0" y="155067"/>
                  </a:moveTo>
                  <a:cubicBezTo>
                    <a:pt x="0" y="69469"/>
                    <a:pt x="69469" y="0"/>
                    <a:pt x="155067" y="0"/>
                  </a:cubicBezTo>
                  <a:lnTo>
                    <a:pt x="3496310" y="0"/>
                  </a:lnTo>
                  <a:cubicBezTo>
                    <a:pt x="3581908" y="0"/>
                    <a:pt x="3651377" y="69469"/>
                    <a:pt x="3651377" y="155067"/>
                  </a:cubicBezTo>
                  <a:lnTo>
                    <a:pt x="3651377" y="3373882"/>
                  </a:lnTo>
                  <a:cubicBezTo>
                    <a:pt x="3651377" y="3459480"/>
                    <a:pt x="3581908" y="3528949"/>
                    <a:pt x="3496310" y="3528949"/>
                  </a:cubicBezTo>
                  <a:lnTo>
                    <a:pt x="155067" y="3528949"/>
                  </a:lnTo>
                  <a:cubicBezTo>
                    <a:pt x="69469" y="3528949"/>
                    <a:pt x="0" y="3459607"/>
                    <a:pt x="0" y="3373882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4264000" y="1314345"/>
            <a:ext cx="3651399" cy="1420549"/>
            <a:chOff x="0" y="0"/>
            <a:chExt cx="4868532" cy="18940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68545" cy="1893951"/>
            </a:xfrm>
            <a:custGeom>
              <a:avLst/>
              <a:gdLst/>
              <a:ahLst/>
              <a:cxnLst/>
              <a:rect r="r" b="b" t="t" l="l"/>
              <a:pathLst>
                <a:path h="1893951" w="4868545">
                  <a:moveTo>
                    <a:pt x="168275" y="0"/>
                  </a:moveTo>
                  <a:cubicBezTo>
                    <a:pt x="75184" y="889"/>
                    <a:pt x="0" y="76708"/>
                    <a:pt x="0" y="169926"/>
                  </a:cubicBezTo>
                  <a:lnTo>
                    <a:pt x="0" y="1724025"/>
                  </a:lnTo>
                  <a:cubicBezTo>
                    <a:pt x="0" y="1817497"/>
                    <a:pt x="75438" y="1893316"/>
                    <a:pt x="168656" y="1893951"/>
                  </a:cubicBezTo>
                  <a:lnTo>
                    <a:pt x="4699889" y="1893951"/>
                  </a:lnTo>
                  <a:cubicBezTo>
                    <a:pt x="4792726" y="1893189"/>
                    <a:pt x="4867910" y="1818005"/>
                    <a:pt x="4868545" y="1725041"/>
                  </a:cubicBezTo>
                  <a:lnTo>
                    <a:pt x="4868545" y="1725041"/>
                  </a:lnTo>
                  <a:lnTo>
                    <a:pt x="4868545" y="168910"/>
                  </a:lnTo>
                  <a:lnTo>
                    <a:pt x="4868545" y="168910"/>
                  </a:lnTo>
                  <a:cubicBezTo>
                    <a:pt x="4867910" y="76073"/>
                    <a:pt x="4792980" y="889"/>
                    <a:pt x="470027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-6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8080286" y="1314345"/>
            <a:ext cx="3651399" cy="1420549"/>
            <a:chOff x="0" y="0"/>
            <a:chExt cx="4868532" cy="18940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68545" cy="1894078"/>
            </a:xfrm>
            <a:custGeom>
              <a:avLst/>
              <a:gdLst/>
              <a:ahLst/>
              <a:cxnLst/>
              <a:rect r="r" b="b" t="t" l="l"/>
              <a:pathLst>
                <a:path h="1894078" w="4868545">
                  <a:moveTo>
                    <a:pt x="168402" y="0"/>
                  </a:moveTo>
                  <a:cubicBezTo>
                    <a:pt x="75565" y="889"/>
                    <a:pt x="508" y="76200"/>
                    <a:pt x="0" y="169164"/>
                  </a:cubicBezTo>
                  <a:lnTo>
                    <a:pt x="0" y="169164"/>
                  </a:lnTo>
                  <a:lnTo>
                    <a:pt x="0" y="1724914"/>
                  </a:lnTo>
                  <a:lnTo>
                    <a:pt x="0" y="1724914"/>
                  </a:lnTo>
                  <a:cubicBezTo>
                    <a:pt x="508" y="1817878"/>
                    <a:pt x="75565" y="1893189"/>
                    <a:pt x="168402" y="1894078"/>
                  </a:cubicBezTo>
                  <a:lnTo>
                    <a:pt x="4700016" y="1894078"/>
                  </a:lnTo>
                  <a:cubicBezTo>
                    <a:pt x="4793234" y="1893316"/>
                    <a:pt x="4868545" y="1817497"/>
                    <a:pt x="4868545" y="1724152"/>
                  </a:cubicBezTo>
                  <a:lnTo>
                    <a:pt x="4868545" y="169926"/>
                  </a:lnTo>
                  <a:cubicBezTo>
                    <a:pt x="4868545" y="76581"/>
                    <a:pt x="4793234" y="762"/>
                    <a:pt x="4700143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1960047" y="6581194"/>
            <a:ext cx="57617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4136" y="6555486"/>
            <a:ext cx="1250632" cy="13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5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6293" y="2944168"/>
            <a:ext cx="590779" cy="378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00" spc="-7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Retail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28058" y="3276209"/>
            <a:ext cx="43529" cy="367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2"/>
              </a:lnSpc>
            </a:pPr>
            <a:r>
              <a:rPr lang="en-US" sz="1372" spc="-3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477169" y="2941120"/>
            <a:ext cx="1204436" cy="379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00" spc="-7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2200" spc="-7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spitalitate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038925" y="3273161"/>
            <a:ext cx="43529" cy="367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2"/>
              </a:lnSpc>
            </a:pPr>
            <a:r>
              <a:rPr lang="en-US" sz="1372" spc="-3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285731" y="2944168"/>
            <a:ext cx="1766173" cy="379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2200" spc="-7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Producț</a:t>
            </a:r>
            <a:r>
              <a:rPr lang="en-US" sz="2200" spc="-7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ie ușoară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847487" y="3276209"/>
            <a:ext cx="43529" cy="367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2"/>
              </a:lnSpc>
            </a:pPr>
            <a:r>
              <a:rPr lang="en-US" sz="1372" spc="-3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66293" y="3438134"/>
            <a:ext cx="3229423" cy="414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372" spc="-1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en-US" sz="1372" spc="-1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are WS301 cel mai mare impact în comerțul cu amănuntul?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477169" y="3425561"/>
            <a:ext cx="2881093" cy="421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372" spc="-1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en-US" sz="1372" spc="-1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are WS301 cel mai mare impact în domeniul ospitalității?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285731" y="3438134"/>
            <a:ext cx="3220469" cy="401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1"/>
              </a:lnSpc>
            </a:pPr>
            <a:r>
              <a:rPr lang="en-US" sz="1372" spc="-1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en-US" sz="1372" spc="-1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are WS301 cel mai mare impact în producția ușoară?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57200" y="3960114"/>
            <a:ext cx="3641903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Asistență clienți hands-free</a:t>
            </a:r>
          </a:p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Comunicare Push-to-talk (PTT) pentru coordonarea echipei</a:t>
            </a:r>
          </a:p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Căutare articole pentru gestionarea stocurilor</a:t>
            </a:r>
          </a:p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Atribuirea și gestionarea sarcinilor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57200" y="462563"/>
            <a:ext cx="9447848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</a:t>
            </a: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aloarea conectării tuturor utilizatoriilor deconectați offline în...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24336" y="6555867"/>
            <a:ext cx="5643086" cy="148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spc="-26">
                <a:solidFill>
                  <a:srgbClr val="2F2E2E"/>
                </a:solidFill>
                <a:latin typeface="Montserrat"/>
                <a:ea typeface="Montserrat"/>
                <a:cs typeface="Montserrat"/>
                <a:sym typeface="Montserrat"/>
              </a:rPr>
              <a:t>Contactați reprezentantul de vânzări Zebra pentru a verifica disponibilitatea în regiunea dumneavoastră.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276687" y="4013511"/>
            <a:ext cx="3641903" cy="227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Cereri de servicii pentru oaspeți hands-free</a:t>
            </a:r>
          </a:p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Comunicare PTT între departamente</a:t>
            </a:r>
          </a:p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Căutare articole pentru nevoile oaspeților</a:t>
            </a:r>
          </a:p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Gestionarea sarcinilor pentru coordonarea evenimentelor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099841" y="4013511"/>
            <a:ext cx="3641903" cy="227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Executarea fluxului de lucru hands-free</a:t>
            </a:r>
          </a:p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Comunicare PTT pentru colaborarea în echipă</a:t>
            </a:r>
          </a:p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Căutare articole pentru gestionarea stocurilor</a:t>
            </a:r>
          </a:p>
          <a:p>
            <a:pPr algn="l" marL="323850" indent="-161925" lvl="1">
              <a:lnSpc>
                <a:spcPts val="2250"/>
              </a:lnSpc>
              <a:buFont typeface="Arial"/>
              <a:buChar char="•"/>
            </a:pPr>
            <a:r>
              <a:rPr lang="en-US" sz="1500" spc="-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Gestionarea sarcinilor pentru operarea în ture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767831" y="6415381"/>
            <a:ext cx="933760" cy="29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8"/>
              </a:lnSpc>
            </a:pPr>
            <a:r>
              <a:rPr lang="en-US" b="true" sz="2238" spc="87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Auto</a:t>
            </a:r>
            <a:r>
              <a:rPr lang="en-US" b="true" sz="2238" spc="87">
                <a:solidFill>
                  <a:srgbClr val="F46530"/>
                </a:solidFill>
                <a:latin typeface="Barlow Bold"/>
                <a:ea typeface="Barlow Bold"/>
                <a:cs typeface="Barlow Bold"/>
                <a:sym typeface="Barlow Bold"/>
              </a:rPr>
              <a:t>ID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767831" y="6674366"/>
            <a:ext cx="933760" cy="98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"/>
              </a:lnSpc>
            </a:pPr>
            <a:r>
              <a:rPr lang="en-US" b="true" sz="716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Professional Solutions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801040" y="6443975"/>
            <a:ext cx="933760" cy="98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8"/>
              </a:lnSpc>
            </a:pPr>
            <a:r>
              <a:rPr lang="en-US" b="true" sz="716" u="sng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  <a:hlinkClick r:id="rId5" tooltip="tel:08008%20288%20643"/>
              </a:rPr>
              <a:t>08008 288 643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801040" y="6685253"/>
            <a:ext cx="933760" cy="98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8"/>
              </a:lnSpc>
            </a:pPr>
            <a:r>
              <a:rPr lang="en-US" b="true" sz="716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  <a:hlinkClick r:id="rId6" tooltip="http://www.autoid.ro"/>
              </a:rPr>
              <a:t>www.autoid.ro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801040" y="6563790"/>
            <a:ext cx="933760" cy="98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8"/>
              </a:lnSpc>
            </a:pPr>
            <a:r>
              <a:rPr lang="en-US" b="true" sz="716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  <a:hlinkClick r:id="rId7" tooltip="http://autoid.ro"/>
              </a:rPr>
              <a:t>contact@autoid.ro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10800000">
            <a:off x="3160024" y="4836633"/>
            <a:ext cx="2978048" cy="2021367"/>
          </a:xfrm>
          <a:custGeom>
            <a:avLst/>
            <a:gdLst/>
            <a:ahLst/>
            <a:cxnLst/>
            <a:rect r="r" b="b" t="t" l="l"/>
            <a:pathLst>
              <a:path h="2021367" w="2978048">
                <a:moveTo>
                  <a:pt x="0" y="0"/>
                </a:moveTo>
                <a:lnTo>
                  <a:pt x="2978048" y="0"/>
                </a:lnTo>
                <a:lnTo>
                  <a:pt x="2978048" y="2021367"/>
                </a:lnTo>
                <a:lnTo>
                  <a:pt x="0" y="2021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593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57668" y="2258444"/>
            <a:ext cx="3530032" cy="3344723"/>
          </a:xfrm>
          <a:custGeom>
            <a:avLst/>
            <a:gdLst/>
            <a:ahLst/>
            <a:cxnLst/>
            <a:rect r="r" b="b" t="t" l="l"/>
            <a:pathLst>
              <a:path h="3344723" w="3530032">
                <a:moveTo>
                  <a:pt x="0" y="0"/>
                </a:moveTo>
                <a:lnTo>
                  <a:pt x="3530032" y="0"/>
                </a:lnTo>
                <a:lnTo>
                  <a:pt x="3530032" y="3344723"/>
                </a:lnTo>
                <a:lnTo>
                  <a:pt x="0" y="3344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57016" y="2987040"/>
            <a:ext cx="1892808" cy="1883664"/>
          </a:xfrm>
          <a:custGeom>
            <a:avLst/>
            <a:gdLst/>
            <a:ahLst/>
            <a:cxnLst/>
            <a:rect r="r" b="b" t="t" l="l"/>
            <a:pathLst>
              <a:path h="1883664" w="1892808">
                <a:moveTo>
                  <a:pt x="0" y="0"/>
                </a:moveTo>
                <a:lnTo>
                  <a:pt x="1892808" y="0"/>
                </a:lnTo>
                <a:lnTo>
                  <a:pt x="1892808" y="1883664"/>
                </a:lnTo>
                <a:lnTo>
                  <a:pt x="0" y="1883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00000">
            <a:off x="124406" y="2556643"/>
            <a:ext cx="2903639" cy="2751201"/>
          </a:xfrm>
          <a:custGeom>
            <a:avLst/>
            <a:gdLst/>
            <a:ahLst/>
            <a:cxnLst/>
            <a:rect r="r" b="b" t="t" l="l"/>
            <a:pathLst>
              <a:path h="2751201" w="2903639">
                <a:moveTo>
                  <a:pt x="0" y="0"/>
                </a:moveTo>
                <a:lnTo>
                  <a:pt x="2903639" y="0"/>
                </a:lnTo>
                <a:lnTo>
                  <a:pt x="2903639" y="2751201"/>
                </a:lnTo>
                <a:lnTo>
                  <a:pt x="0" y="2751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359797" y="2317852"/>
            <a:ext cx="3268551" cy="3096968"/>
          </a:xfrm>
          <a:custGeom>
            <a:avLst/>
            <a:gdLst/>
            <a:ahLst/>
            <a:cxnLst/>
            <a:rect r="r" b="b" t="t" l="l"/>
            <a:pathLst>
              <a:path h="3096968" w="3268551">
                <a:moveTo>
                  <a:pt x="0" y="0"/>
                </a:moveTo>
                <a:lnTo>
                  <a:pt x="3268552" y="0"/>
                </a:lnTo>
                <a:lnTo>
                  <a:pt x="3268552" y="3096968"/>
                </a:lnTo>
                <a:lnTo>
                  <a:pt x="0" y="3096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897198" y="3204553"/>
            <a:ext cx="430806" cy="76200"/>
            <a:chOff x="0" y="0"/>
            <a:chExt cx="430809" cy="76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30784" cy="76200"/>
            </a:xfrm>
            <a:custGeom>
              <a:avLst/>
              <a:gdLst/>
              <a:ahLst/>
              <a:cxnLst/>
              <a:rect r="r" b="b" t="t" l="l"/>
              <a:pathLst>
                <a:path h="76200" w="430784">
                  <a:moveTo>
                    <a:pt x="0" y="28575"/>
                  </a:moveTo>
                  <a:lnTo>
                    <a:pt x="392684" y="28575"/>
                  </a:lnTo>
                  <a:lnTo>
                    <a:pt x="392684" y="47625"/>
                  </a:lnTo>
                  <a:lnTo>
                    <a:pt x="0" y="47625"/>
                  </a:lnTo>
                  <a:close/>
                  <a:moveTo>
                    <a:pt x="392684" y="0"/>
                  </a:moveTo>
                  <a:cubicBezTo>
                    <a:pt x="413766" y="0"/>
                    <a:pt x="430784" y="17018"/>
                    <a:pt x="430784" y="38100"/>
                  </a:cubicBezTo>
                  <a:cubicBezTo>
                    <a:pt x="430784" y="59182"/>
                    <a:pt x="413766" y="76200"/>
                    <a:pt x="392684" y="76200"/>
                  </a:cubicBezTo>
                  <a:cubicBezTo>
                    <a:pt x="371602" y="76200"/>
                    <a:pt x="354584" y="59182"/>
                    <a:pt x="354584" y="38100"/>
                  </a:cubicBezTo>
                  <a:cubicBezTo>
                    <a:pt x="354584" y="17018"/>
                    <a:pt x="371602" y="0"/>
                    <a:pt x="392684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3413255" y="5029286"/>
            <a:ext cx="809644" cy="567928"/>
            <a:chOff x="0" y="0"/>
            <a:chExt cx="809650" cy="5679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69925" y="63500"/>
              <a:ext cx="76200" cy="431419"/>
            </a:xfrm>
            <a:custGeom>
              <a:avLst/>
              <a:gdLst/>
              <a:ahLst/>
              <a:cxnLst/>
              <a:rect r="r" b="b" t="t" l="l"/>
              <a:pathLst>
                <a:path h="431419" w="76200">
                  <a:moveTo>
                    <a:pt x="28575" y="431419"/>
                  </a:moveTo>
                  <a:lnTo>
                    <a:pt x="28575" y="38100"/>
                  </a:lnTo>
                  <a:lnTo>
                    <a:pt x="47625" y="38100"/>
                  </a:lnTo>
                  <a:lnTo>
                    <a:pt x="47625" y="431419"/>
                  </a:lnTo>
                  <a:close/>
                  <a:moveTo>
                    <a:pt x="0" y="38100"/>
                  </a:moveTo>
                  <a:cubicBezTo>
                    <a:pt x="0" y="17018"/>
                    <a:pt x="17018" y="0"/>
                    <a:pt x="38100" y="0"/>
                  </a:cubicBezTo>
                  <a:cubicBezTo>
                    <a:pt x="59182" y="0"/>
                    <a:pt x="76200" y="17018"/>
                    <a:pt x="76200" y="38100"/>
                  </a:cubicBezTo>
                  <a:cubicBezTo>
                    <a:pt x="76200" y="59182"/>
                    <a:pt x="59182" y="76200"/>
                    <a:pt x="38100" y="76200"/>
                  </a:cubicBezTo>
                  <a:cubicBezTo>
                    <a:pt x="17018" y="76200"/>
                    <a:pt x="0" y="59182"/>
                    <a:pt x="0" y="3810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485394"/>
              <a:ext cx="644525" cy="19050"/>
            </a:xfrm>
            <a:custGeom>
              <a:avLst/>
              <a:gdLst/>
              <a:ahLst/>
              <a:cxnLst/>
              <a:rect r="r" b="b" t="t" l="l"/>
              <a:pathLst>
                <a:path h="19050" w="644525">
                  <a:moveTo>
                    <a:pt x="644525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644525" y="0"/>
                  </a:ln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4442946" y="5235130"/>
            <a:ext cx="726519" cy="362645"/>
            <a:chOff x="0" y="0"/>
            <a:chExt cx="726516" cy="36264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63500" y="63500"/>
              <a:ext cx="76200" cy="226187"/>
            </a:xfrm>
            <a:custGeom>
              <a:avLst/>
              <a:gdLst/>
              <a:ahLst/>
              <a:cxnLst/>
              <a:rect r="r" b="b" t="t" l="l"/>
              <a:pathLst>
                <a:path h="226187" w="76200">
                  <a:moveTo>
                    <a:pt x="47625" y="226187"/>
                  </a:moveTo>
                  <a:lnTo>
                    <a:pt x="47625" y="38100"/>
                  </a:lnTo>
                  <a:lnTo>
                    <a:pt x="28575" y="38100"/>
                  </a:lnTo>
                  <a:lnTo>
                    <a:pt x="28575" y="226187"/>
                  </a:lnTo>
                  <a:close/>
                  <a:moveTo>
                    <a:pt x="76200" y="38100"/>
                  </a:moveTo>
                  <a:cubicBezTo>
                    <a:pt x="76200" y="17018"/>
                    <a:pt x="59182" y="0"/>
                    <a:pt x="38100" y="0"/>
                  </a:cubicBezTo>
                  <a:cubicBezTo>
                    <a:pt x="17018" y="0"/>
                    <a:pt x="0" y="17018"/>
                    <a:pt x="0" y="38100"/>
                  </a:cubicBezTo>
                  <a:cubicBezTo>
                    <a:pt x="0" y="59182"/>
                    <a:pt x="17018" y="76200"/>
                    <a:pt x="38100" y="76200"/>
                  </a:cubicBezTo>
                  <a:cubicBezTo>
                    <a:pt x="59182" y="76200"/>
                    <a:pt x="76200" y="59182"/>
                    <a:pt x="76200" y="3810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01600" y="280162"/>
              <a:ext cx="561467" cy="19050"/>
            </a:xfrm>
            <a:custGeom>
              <a:avLst/>
              <a:gdLst/>
              <a:ahLst/>
              <a:cxnLst/>
              <a:rect r="r" b="b" t="t" l="l"/>
              <a:pathLst>
                <a:path h="19050" w="561467">
                  <a:moveTo>
                    <a:pt x="0" y="0"/>
                  </a:moveTo>
                  <a:lnTo>
                    <a:pt x="561467" y="0"/>
                  </a:lnTo>
                  <a:lnTo>
                    <a:pt x="561467" y="19050"/>
                  </a:lnTo>
                  <a:lnTo>
                    <a:pt x="0" y="18923"/>
                  </a:ln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9796234" y="2133257"/>
            <a:ext cx="76200" cy="1112501"/>
            <a:chOff x="0" y="0"/>
            <a:chExt cx="76200" cy="111249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6" y="0"/>
              <a:ext cx="76213" cy="1112526"/>
            </a:xfrm>
            <a:custGeom>
              <a:avLst/>
              <a:gdLst/>
              <a:ahLst/>
              <a:cxnLst/>
              <a:rect r="r" b="b" t="t" l="l"/>
              <a:pathLst>
                <a:path h="1112526" w="76213">
                  <a:moveTo>
                    <a:pt x="29089" y="0"/>
                  </a:moveTo>
                  <a:lnTo>
                    <a:pt x="47631" y="1074293"/>
                  </a:lnTo>
                  <a:lnTo>
                    <a:pt x="28581" y="1074547"/>
                  </a:lnTo>
                  <a:lnTo>
                    <a:pt x="10039" y="381"/>
                  </a:lnTo>
                  <a:close/>
                  <a:moveTo>
                    <a:pt x="76206" y="1073785"/>
                  </a:moveTo>
                  <a:cubicBezTo>
                    <a:pt x="76587" y="1094867"/>
                    <a:pt x="59823" y="1112139"/>
                    <a:pt x="38741" y="1112520"/>
                  </a:cubicBezTo>
                  <a:cubicBezTo>
                    <a:pt x="17659" y="1112901"/>
                    <a:pt x="387" y="1096137"/>
                    <a:pt x="6" y="1075055"/>
                  </a:cubicBezTo>
                  <a:cubicBezTo>
                    <a:pt x="-375" y="1053973"/>
                    <a:pt x="16389" y="1036701"/>
                    <a:pt x="37471" y="1036320"/>
                  </a:cubicBezTo>
                  <a:cubicBezTo>
                    <a:pt x="58553" y="1035939"/>
                    <a:pt x="75825" y="1052703"/>
                    <a:pt x="76206" y="1073785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0461031" y="3934425"/>
            <a:ext cx="1183862" cy="1798215"/>
            <a:chOff x="0" y="0"/>
            <a:chExt cx="1183869" cy="179821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63500" y="63500"/>
              <a:ext cx="1047369" cy="76200"/>
            </a:xfrm>
            <a:custGeom>
              <a:avLst/>
              <a:gdLst/>
              <a:ahLst/>
              <a:cxnLst/>
              <a:rect r="r" b="b" t="t" l="l"/>
              <a:pathLst>
                <a:path h="76200" w="1047369">
                  <a:moveTo>
                    <a:pt x="1047369" y="47625"/>
                  </a:moveTo>
                  <a:lnTo>
                    <a:pt x="38100" y="47625"/>
                  </a:lnTo>
                  <a:lnTo>
                    <a:pt x="38100" y="28575"/>
                  </a:lnTo>
                  <a:lnTo>
                    <a:pt x="1047369" y="28575"/>
                  </a:lnTo>
                  <a:close/>
                  <a:moveTo>
                    <a:pt x="38100" y="76200"/>
                  </a:move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ubicBezTo>
                    <a:pt x="59182" y="0"/>
                    <a:pt x="76200" y="17018"/>
                    <a:pt x="76200" y="38100"/>
                  </a:cubicBezTo>
                  <a:cubicBezTo>
                    <a:pt x="76200" y="59182"/>
                    <a:pt x="59182" y="76200"/>
                    <a:pt x="38100" y="7620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101344" y="101600"/>
              <a:ext cx="19050" cy="1633093"/>
            </a:xfrm>
            <a:custGeom>
              <a:avLst/>
              <a:gdLst/>
              <a:ahLst/>
              <a:cxnLst/>
              <a:rect r="r" b="b" t="t" l="l"/>
              <a:pathLst>
                <a:path h="1633093" w="19050">
                  <a:moveTo>
                    <a:pt x="19050" y="0"/>
                  </a:moveTo>
                  <a:lnTo>
                    <a:pt x="19050" y="1633093"/>
                  </a:lnTo>
                  <a:lnTo>
                    <a:pt x="0" y="1633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9FF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5400000">
            <a:off x="6239427" y="2532840"/>
            <a:ext cx="2903639" cy="2751201"/>
          </a:xfrm>
          <a:custGeom>
            <a:avLst/>
            <a:gdLst/>
            <a:ahLst/>
            <a:cxnLst/>
            <a:rect r="r" b="b" t="t" l="l"/>
            <a:pathLst>
              <a:path h="2751201" w="2903639">
                <a:moveTo>
                  <a:pt x="0" y="0"/>
                </a:moveTo>
                <a:lnTo>
                  <a:pt x="2903640" y="0"/>
                </a:lnTo>
                <a:lnTo>
                  <a:pt x="2903640" y="2751201"/>
                </a:lnTo>
                <a:lnTo>
                  <a:pt x="0" y="27512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2563501" y="6200337"/>
            <a:ext cx="751199" cy="76190"/>
            <a:chOff x="0" y="0"/>
            <a:chExt cx="751192" cy="7618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-3"/>
              <a:ext cx="751208" cy="76206"/>
            </a:xfrm>
            <a:custGeom>
              <a:avLst/>
              <a:gdLst/>
              <a:ahLst/>
              <a:cxnLst/>
              <a:rect r="r" b="b" t="t" l="l"/>
              <a:pathLst>
                <a:path h="76206" w="751208">
                  <a:moveTo>
                    <a:pt x="254" y="56645"/>
                  </a:moveTo>
                  <a:lnTo>
                    <a:pt x="713232" y="47628"/>
                  </a:lnTo>
                  <a:lnTo>
                    <a:pt x="712978" y="28578"/>
                  </a:lnTo>
                  <a:lnTo>
                    <a:pt x="0" y="37595"/>
                  </a:lnTo>
                  <a:close/>
                  <a:moveTo>
                    <a:pt x="713613" y="76203"/>
                  </a:moveTo>
                  <a:cubicBezTo>
                    <a:pt x="734695" y="75949"/>
                    <a:pt x="751459" y="58677"/>
                    <a:pt x="751205" y="37595"/>
                  </a:cubicBezTo>
                  <a:cubicBezTo>
                    <a:pt x="750951" y="16513"/>
                    <a:pt x="733679" y="-251"/>
                    <a:pt x="712597" y="3"/>
                  </a:cubicBezTo>
                  <a:cubicBezTo>
                    <a:pt x="691515" y="257"/>
                    <a:pt x="674751" y="17529"/>
                    <a:pt x="675005" y="38611"/>
                  </a:cubicBezTo>
                  <a:cubicBezTo>
                    <a:pt x="675259" y="59693"/>
                    <a:pt x="692531" y="76457"/>
                    <a:pt x="713613" y="76203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4076148" y="5610673"/>
            <a:ext cx="2136076" cy="712118"/>
            <a:chOff x="0" y="0"/>
            <a:chExt cx="2136076" cy="71211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197102" y="572389"/>
              <a:ext cx="875411" cy="76200"/>
            </a:xfrm>
            <a:custGeom>
              <a:avLst/>
              <a:gdLst/>
              <a:ahLst/>
              <a:cxnLst/>
              <a:rect r="r" b="b" t="t" l="l"/>
              <a:pathLst>
                <a:path h="76200" w="875411">
                  <a:moveTo>
                    <a:pt x="875411" y="28575"/>
                  </a:moveTo>
                  <a:lnTo>
                    <a:pt x="38100" y="28575"/>
                  </a:lnTo>
                  <a:lnTo>
                    <a:pt x="38100" y="47625"/>
                  </a:lnTo>
                  <a:lnTo>
                    <a:pt x="875411" y="47625"/>
                  </a:lnTo>
                  <a:close/>
                  <a:moveTo>
                    <a:pt x="38100" y="0"/>
                  </a:moveTo>
                  <a:cubicBezTo>
                    <a:pt x="17018" y="0"/>
                    <a:pt x="0" y="17018"/>
                    <a:pt x="0" y="38100"/>
                  </a:cubicBezTo>
                  <a:cubicBezTo>
                    <a:pt x="0" y="59182"/>
                    <a:pt x="17018" y="76200"/>
                    <a:pt x="38100" y="76200"/>
                  </a:cubicBezTo>
                  <a:cubicBezTo>
                    <a:pt x="59182" y="76200"/>
                    <a:pt x="76200" y="59182"/>
                    <a:pt x="76200" y="38100"/>
                  </a:cubicBezTo>
                  <a:cubicBezTo>
                    <a:pt x="76200" y="17018"/>
                    <a:pt x="59182" y="0"/>
                    <a:pt x="38100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63500" y="73025"/>
              <a:ext cx="76200" cy="527177"/>
            </a:xfrm>
            <a:custGeom>
              <a:avLst/>
              <a:gdLst/>
              <a:ahLst/>
              <a:cxnLst/>
              <a:rect r="r" b="b" t="t" l="l"/>
              <a:pathLst>
                <a:path h="527177" w="76200">
                  <a:moveTo>
                    <a:pt x="47625" y="0"/>
                  </a:moveTo>
                  <a:lnTo>
                    <a:pt x="47625" y="489077"/>
                  </a:lnTo>
                  <a:lnTo>
                    <a:pt x="28575" y="489077"/>
                  </a:lnTo>
                  <a:lnTo>
                    <a:pt x="28575" y="0"/>
                  </a:lnTo>
                  <a:close/>
                  <a:moveTo>
                    <a:pt x="76200" y="489077"/>
                  </a:moveTo>
                  <a:cubicBezTo>
                    <a:pt x="76200" y="510159"/>
                    <a:pt x="59182" y="527177"/>
                    <a:pt x="38100" y="527177"/>
                  </a:cubicBezTo>
                  <a:cubicBezTo>
                    <a:pt x="17018" y="527177"/>
                    <a:pt x="0" y="510159"/>
                    <a:pt x="0" y="489077"/>
                  </a:cubicBezTo>
                  <a:cubicBezTo>
                    <a:pt x="0" y="467995"/>
                    <a:pt x="17018" y="450977"/>
                    <a:pt x="38100" y="450977"/>
                  </a:cubicBezTo>
                  <a:cubicBezTo>
                    <a:pt x="59182" y="450977"/>
                    <a:pt x="76200" y="467995"/>
                    <a:pt x="76200" y="489077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01600" y="63500"/>
              <a:ext cx="1133094" cy="19050"/>
            </a:xfrm>
            <a:custGeom>
              <a:avLst/>
              <a:gdLst/>
              <a:ahLst/>
              <a:cxnLst/>
              <a:rect r="r" b="b" t="t" l="l"/>
              <a:pathLst>
                <a:path h="19050" w="1133094">
                  <a:moveTo>
                    <a:pt x="0" y="0"/>
                  </a:moveTo>
                  <a:lnTo>
                    <a:pt x="1133094" y="0"/>
                  </a:lnTo>
                  <a:lnTo>
                    <a:pt x="113309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6728279" y="4399988"/>
            <a:ext cx="873376" cy="76200"/>
            <a:chOff x="0" y="0"/>
            <a:chExt cx="873379" cy="762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73379" cy="76200"/>
            </a:xfrm>
            <a:custGeom>
              <a:avLst/>
              <a:gdLst/>
              <a:ahLst/>
              <a:cxnLst/>
              <a:rect r="r" b="b" t="t" l="l"/>
              <a:pathLst>
                <a:path h="76200" w="873379">
                  <a:moveTo>
                    <a:pt x="0" y="28575"/>
                  </a:moveTo>
                  <a:lnTo>
                    <a:pt x="835279" y="28575"/>
                  </a:lnTo>
                  <a:lnTo>
                    <a:pt x="835279" y="47625"/>
                  </a:lnTo>
                  <a:lnTo>
                    <a:pt x="0" y="47625"/>
                  </a:lnTo>
                  <a:close/>
                  <a:moveTo>
                    <a:pt x="835279" y="0"/>
                  </a:moveTo>
                  <a:cubicBezTo>
                    <a:pt x="856361" y="0"/>
                    <a:pt x="873379" y="17018"/>
                    <a:pt x="873379" y="38100"/>
                  </a:cubicBezTo>
                  <a:cubicBezTo>
                    <a:pt x="873379" y="59182"/>
                    <a:pt x="856361" y="76200"/>
                    <a:pt x="835279" y="76200"/>
                  </a:cubicBezTo>
                  <a:cubicBezTo>
                    <a:pt x="814197" y="76200"/>
                    <a:pt x="797179" y="59182"/>
                    <a:pt x="797179" y="38100"/>
                  </a:cubicBezTo>
                  <a:cubicBezTo>
                    <a:pt x="797179" y="17018"/>
                    <a:pt x="814197" y="0"/>
                    <a:pt x="835279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6771475" y="3485921"/>
            <a:ext cx="873376" cy="76200"/>
            <a:chOff x="0" y="0"/>
            <a:chExt cx="873379" cy="762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73379" cy="76200"/>
            </a:xfrm>
            <a:custGeom>
              <a:avLst/>
              <a:gdLst/>
              <a:ahLst/>
              <a:cxnLst/>
              <a:rect r="r" b="b" t="t" l="l"/>
              <a:pathLst>
                <a:path h="76200" w="873379">
                  <a:moveTo>
                    <a:pt x="0" y="28575"/>
                  </a:moveTo>
                  <a:lnTo>
                    <a:pt x="835279" y="28575"/>
                  </a:lnTo>
                  <a:lnTo>
                    <a:pt x="835279" y="47625"/>
                  </a:lnTo>
                  <a:lnTo>
                    <a:pt x="0" y="47625"/>
                  </a:lnTo>
                  <a:close/>
                  <a:moveTo>
                    <a:pt x="835279" y="0"/>
                  </a:moveTo>
                  <a:cubicBezTo>
                    <a:pt x="856361" y="0"/>
                    <a:pt x="873379" y="17018"/>
                    <a:pt x="873379" y="38100"/>
                  </a:cubicBezTo>
                  <a:cubicBezTo>
                    <a:pt x="873379" y="59182"/>
                    <a:pt x="856361" y="76200"/>
                    <a:pt x="835279" y="76200"/>
                  </a:cubicBezTo>
                  <a:cubicBezTo>
                    <a:pt x="814197" y="76200"/>
                    <a:pt x="797179" y="59182"/>
                    <a:pt x="797179" y="38100"/>
                  </a:cubicBezTo>
                  <a:cubicBezTo>
                    <a:pt x="797179" y="17018"/>
                    <a:pt x="814197" y="0"/>
                    <a:pt x="835279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3344866" y="415385"/>
            <a:ext cx="2615527" cy="2478224"/>
          </a:xfrm>
          <a:custGeom>
            <a:avLst/>
            <a:gdLst/>
            <a:ahLst/>
            <a:cxnLst/>
            <a:rect r="r" b="b" t="t" l="l"/>
            <a:pathLst>
              <a:path h="2478224" w="2615527">
                <a:moveTo>
                  <a:pt x="0" y="0"/>
                </a:moveTo>
                <a:lnTo>
                  <a:pt x="2615527" y="0"/>
                </a:lnTo>
                <a:lnTo>
                  <a:pt x="2615527" y="2478224"/>
                </a:lnTo>
                <a:lnTo>
                  <a:pt x="0" y="24782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3127877" y="2244833"/>
            <a:ext cx="1141428" cy="561870"/>
            <a:chOff x="0" y="0"/>
            <a:chExt cx="1141425" cy="56187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001776" y="73025"/>
              <a:ext cx="76200" cy="425323"/>
            </a:xfrm>
            <a:custGeom>
              <a:avLst/>
              <a:gdLst/>
              <a:ahLst/>
              <a:cxnLst/>
              <a:rect r="r" b="b" t="t" l="l"/>
              <a:pathLst>
                <a:path h="425323" w="76200">
                  <a:moveTo>
                    <a:pt x="28575" y="0"/>
                  </a:moveTo>
                  <a:lnTo>
                    <a:pt x="28575" y="387223"/>
                  </a:lnTo>
                  <a:lnTo>
                    <a:pt x="47625" y="387223"/>
                  </a:lnTo>
                  <a:lnTo>
                    <a:pt x="47625" y="0"/>
                  </a:lnTo>
                  <a:close/>
                  <a:moveTo>
                    <a:pt x="0" y="387223"/>
                  </a:moveTo>
                  <a:cubicBezTo>
                    <a:pt x="0" y="408305"/>
                    <a:pt x="17018" y="425323"/>
                    <a:pt x="38100" y="425323"/>
                  </a:cubicBezTo>
                  <a:cubicBezTo>
                    <a:pt x="59182" y="425323"/>
                    <a:pt x="76200" y="408305"/>
                    <a:pt x="76200" y="387223"/>
                  </a:cubicBezTo>
                  <a:cubicBezTo>
                    <a:pt x="76200" y="366141"/>
                    <a:pt x="59182" y="349123"/>
                    <a:pt x="38100" y="349123"/>
                  </a:cubicBezTo>
                  <a:cubicBezTo>
                    <a:pt x="17018" y="349123"/>
                    <a:pt x="0" y="366141"/>
                    <a:pt x="0" y="387223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63500" y="63500"/>
              <a:ext cx="976376" cy="19050"/>
            </a:xfrm>
            <a:custGeom>
              <a:avLst/>
              <a:gdLst/>
              <a:ahLst/>
              <a:cxnLst/>
              <a:rect r="r" b="b" t="t" l="l"/>
              <a:pathLst>
                <a:path h="19050" w="976376">
                  <a:moveTo>
                    <a:pt x="976376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976376" y="0"/>
                  </a:ln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4584621" y="1769421"/>
            <a:ext cx="1438618" cy="545963"/>
            <a:chOff x="0" y="0"/>
            <a:chExt cx="1438618" cy="54597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63500" y="63500"/>
              <a:ext cx="76200" cy="409448"/>
            </a:xfrm>
            <a:custGeom>
              <a:avLst/>
              <a:gdLst/>
              <a:ahLst/>
              <a:cxnLst/>
              <a:rect r="r" b="b" t="t" l="l"/>
              <a:pathLst>
                <a:path h="409448" w="76200">
                  <a:moveTo>
                    <a:pt x="47625" y="409448"/>
                  </a:moveTo>
                  <a:lnTo>
                    <a:pt x="47625" y="38100"/>
                  </a:lnTo>
                  <a:lnTo>
                    <a:pt x="28575" y="38100"/>
                  </a:lnTo>
                  <a:lnTo>
                    <a:pt x="28575" y="409448"/>
                  </a:lnTo>
                  <a:close/>
                  <a:moveTo>
                    <a:pt x="76200" y="38100"/>
                  </a:moveTo>
                  <a:cubicBezTo>
                    <a:pt x="76200" y="17018"/>
                    <a:pt x="59182" y="0"/>
                    <a:pt x="38100" y="0"/>
                  </a:cubicBezTo>
                  <a:cubicBezTo>
                    <a:pt x="17018" y="0"/>
                    <a:pt x="0" y="17018"/>
                    <a:pt x="0" y="38100"/>
                  </a:cubicBezTo>
                  <a:cubicBezTo>
                    <a:pt x="0" y="59182"/>
                    <a:pt x="17018" y="76200"/>
                    <a:pt x="38100" y="76200"/>
                  </a:cubicBezTo>
                  <a:cubicBezTo>
                    <a:pt x="59182" y="76200"/>
                    <a:pt x="76200" y="59182"/>
                    <a:pt x="76200" y="3810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01600" y="463423"/>
              <a:ext cx="1273556" cy="19050"/>
            </a:xfrm>
            <a:custGeom>
              <a:avLst/>
              <a:gdLst/>
              <a:ahLst/>
              <a:cxnLst/>
              <a:rect r="r" b="b" t="t" l="l"/>
              <a:pathLst>
                <a:path h="19050" w="1273556">
                  <a:moveTo>
                    <a:pt x="0" y="0"/>
                  </a:moveTo>
                  <a:lnTo>
                    <a:pt x="1273556" y="0"/>
                  </a:lnTo>
                  <a:lnTo>
                    <a:pt x="1273556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5338582" y="1553566"/>
            <a:ext cx="936050" cy="76200"/>
            <a:chOff x="0" y="0"/>
            <a:chExt cx="936054" cy="762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936117" cy="76200"/>
            </a:xfrm>
            <a:custGeom>
              <a:avLst/>
              <a:gdLst/>
              <a:ahLst/>
              <a:cxnLst/>
              <a:rect r="r" b="b" t="t" l="l"/>
              <a:pathLst>
                <a:path h="76200" w="936117">
                  <a:moveTo>
                    <a:pt x="936117" y="28575"/>
                  </a:moveTo>
                  <a:lnTo>
                    <a:pt x="38100" y="28575"/>
                  </a:lnTo>
                  <a:lnTo>
                    <a:pt x="38100" y="47625"/>
                  </a:lnTo>
                  <a:lnTo>
                    <a:pt x="936117" y="47625"/>
                  </a:lnTo>
                  <a:close/>
                  <a:moveTo>
                    <a:pt x="38100" y="0"/>
                  </a:moveTo>
                  <a:cubicBezTo>
                    <a:pt x="17018" y="0"/>
                    <a:pt x="0" y="17018"/>
                    <a:pt x="0" y="38100"/>
                  </a:cubicBezTo>
                  <a:cubicBezTo>
                    <a:pt x="0" y="59182"/>
                    <a:pt x="17018" y="76200"/>
                    <a:pt x="38100" y="76200"/>
                  </a:cubicBezTo>
                  <a:cubicBezTo>
                    <a:pt x="59182" y="76200"/>
                    <a:pt x="76200" y="59182"/>
                    <a:pt x="76200" y="38100"/>
                  </a:cubicBezTo>
                  <a:cubicBezTo>
                    <a:pt x="76200" y="17018"/>
                    <a:pt x="59182" y="0"/>
                    <a:pt x="38100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11960047" y="6581194"/>
            <a:ext cx="57617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74136" y="6555486"/>
            <a:ext cx="1250632" cy="13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5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57200" y="462563"/>
            <a:ext cx="3683794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Turul</a:t>
            </a: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produsului WS301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9600514" y="517017"/>
            <a:ext cx="2082336" cy="216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703"/>
              </a:lnSpc>
            </a:pPr>
            <a:r>
              <a:rPr lang="en-US" sz="1399" spc="-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Numa</a:t>
            </a:r>
            <a:r>
              <a:rPr lang="en-US" sz="1399" spc="-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dispozitiv: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268864" y="760060"/>
            <a:ext cx="1443866" cy="21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3"/>
              </a:lnSpc>
            </a:pPr>
            <a:r>
              <a:rPr lang="en-US" sz="1399" spc="-3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56 x 48 x 1 5mm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83378" y="3077337"/>
            <a:ext cx="470535" cy="33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Șine</a:t>
            </a:r>
          </a:p>
          <a:p>
            <a:pPr algn="l">
              <a:lnSpc>
                <a:spcPts val="1391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Cradle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502178" y="6107049"/>
            <a:ext cx="1156173" cy="51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uton de constrângere (programabil)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569797" y="2175129"/>
            <a:ext cx="590226" cy="33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1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Cameră frontală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560653" y="5386578"/>
            <a:ext cx="64531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Microfon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184858" y="5415153"/>
            <a:ext cx="300076" cy="170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 spc="-3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LED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470608" y="5588889"/>
            <a:ext cx="850344" cy="171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port 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USB-C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210710" y="4250817"/>
            <a:ext cx="573796" cy="33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</a:t>
            </a: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ton Acțiune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127804" y="3409569"/>
            <a:ext cx="656701" cy="33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Tastă de v</a:t>
            </a:r>
            <a:r>
              <a:rPr lang="en-US" sz="1200" spc="-3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olum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6029506" y="2074545"/>
            <a:ext cx="699516" cy="51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1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Contacte de încărcare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300645" y="6128385"/>
            <a:ext cx="644500" cy="16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Difuzor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323057" y="1373505"/>
            <a:ext cx="922896" cy="510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Cameră superioară, scaner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9320232" y="1869186"/>
            <a:ext cx="1123593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Zăvorul b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ateriei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1170377" y="5743956"/>
            <a:ext cx="840181" cy="34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16"/>
              </a:lnSpc>
            </a:pPr>
            <a:r>
              <a:rPr lang="en-US" sz="1200" spc="-3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Baterie detașabilă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44503" y="354463"/>
            <a:ext cx="11297241" cy="25384"/>
            <a:chOff x="0" y="0"/>
            <a:chExt cx="11297234" cy="253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97285" cy="25400"/>
            </a:xfrm>
            <a:custGeom>
              <a:avLst/>
              <a:gdLst/>
              <a:ahLst/>
              <a:cxnLst/>
              <a:rect r="r" b="b" t="t" l="l"/>
              <a:pathLst>
                <a:path h="25400" w="11297285">
                  <a:moveTo>
                    <a:pt x="12700" y="0"/>
                  </a:moveTo>
                  <a:lnTo>
                    <a:pt x="11284585" y="0"/>
                  </a:lnTo>
                  <a:lnTo>
                    <a:pt x="11297285" y="0"/>
                  </a:lnTo>
                  <a:lnTo>
                    <a:pt x="11297285" y="25400"/>
                  </a:lnTo>
                  <a:lnTo>
                    <a:pt x="11284585" y="25400"/>
                  </a:lnTo>
                  <a:lnTo>
                    <a:pt x="127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158908" y="691820"/>
            <a:ext cx="4102103" cy="5791200"/>
          </a:xfrm>
          <a:custGeom>
            <a:avLst/>
            <a:gdLst/>
            <a:ahLst/>
            <a:cxnLst/>
            <a:rect r="r" b="b" t="t" l="l"/>
            <a:pathLst>
              <a:path h="5791200" w="4102103">
                <a:moveTo>
                  <a:pt x="0" y="0"/>
                </a:moveTo>
                <a:lnTo>
                  <a:pt x="4102103" y="0"/>
                </a:lnTo>
                <a:lnTo>
                  <a:pt x="4102103" y="5791200"/>
                </a:lnTo>
                <a:lnTo>
                  <a:pt x="0" y="5791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267200" y="3188208"/>
            <a:ext cx="1359408" cy="1353312"/>
          </a:xfrm>
          <a:custGeom>
            <a:avLst/>
            <a:gdLst/>
            <a:ahLst/>
            <a:cxnLst/>
            <a:rect r="r" b="b" t="t" l="l"/>
            <a:pathLst>
              <a:path h="1353312" w="1359408">
                <a:moveTo>
                  <a:pt x="0" y="0"/>
                </a:moveTo>
                <a:lnTo>
                  <a:pt x="1359408" y="0"/>
                </a:lnTo>
                <a:lnTo>
                  <a:pt x="1359408" y="1353312"/>
                </a:lnTo>
                <a:lnTo>
                  <a:pt x="0" y="13533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24589" y="1424816"/>
            <a:ext cx="4490990" cy="4718628"/>
          </a:xfrm>
          <a:custGeom>
            <a:avLst/>
            <a:gdLst/>
            <a:ahLst/>
            <a:cxnLst/>
            <a:rect r="r" b="b" t="t" l="l"/>
            <a:pathLst>
              <a:path h="4718628" w="4490990">
                <a:moveTo>
                  <a:pt x="0" y="0"/>
                </a:moveTo>
                <a:lnTo>
                  <a:pt x="4490990" y="0"/>
                </a:lnTo>
                <a:lnTo>
                  <a:pt x="4490990" y="4718628"/>
                </a:lnTo>
                <a:lnTo>
                  <a:pt x="0" y="4718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394453" y="5611654"/>
            <a:ext cx="1242527" cy="76200"/>
            <a:chOff x="0" y="0"/>
            <a:chExt cx="1242530" cy="76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42568" cy="76200"/>
            </a:xfrm>
            <a:custGeom>
              <a:avLst/>
              <a:gdLst/>
              <a:ahLst/>
              <a:cxnLst/>
              <a:rect r="r" b="b" t="t" l="l"/>
              <a:pathLst>
                <a:path h="76200" w="1242568">
                  <a:moveTo>
                    <a:pt x="0" y="28575"/>
                  </a:moveTo>
                  <a:lnTo>
                    <a:pt x="1204468" y="28575"/>
                  </a:lnTo>
                  <a:lnTo>
                    <a:pt x="1204468" y="47625"/>
                  </a:lnTo>
                  <a:lnTo>
                    <a:pt x="0" y="47625"/>
                  </a:lnTo>
                  <a:close/>
                  <a:moveTo>
                    <a:pt x="1204468" y="0"/>
                  </a:moveTo>
                  <a:cubicBezTo>
                    <a:pt x="1225550" y="0"/>
                    <a:pt x="1242568" y="17018"/>
                    <a:pt x="1242568" y="38100"/>
                  </a:cubicBezTo>
                  <a:cubicBezTo>
                    <a:pt x="1242568" y="59182"/>
                    <a:pt x="1225550" y="76200"/>
                    <a:pt x="1204468" y="76200"/>
                  </a:cubicBezTo>
                  <a:cubicBezTo>
                    <a:pt x="1183386" y="76200"/>
                    <a:pt x="1166368" y="59182"/>
                    <a:pt x="1166368" y="38100"/>
                  </a:cubicBezTo>
                  <a:cubicBezTo>
                    <a:pt x="1166368" y="17018"/>
                    <a:pt x="1183386" y="0"/>
                    <a:pt x="1204468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5373138" y="2740171"/>
            <a:ext cx="779364" cy="76200"/>
            <a:chOff x="0" y="0"/>
            <a:chExt cx="779361" cy="76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79399" cy="76200"/>
            </a:xfrm>
            <a:custGeom>
              <a:avLst/>
              <a:gdLst/>
              <a:ahLst/>
              <a:cxnLst/>
              <a:rect r="r" b="b" t="t" l="l"/>
              <a:pathLst>
                <a:path h="76200" w="779399">
                  <a:moveTo>
                    <a:pt x="779399" y="28575"/>
                  </a:moveTo>
                  <a:lnTo>
                    <a:pt x="38100" y="28575"/>
                  </a:lnTo>
                  <a:lnTo>
                    <a:pt x="38100" y="47625"/>
                  </a:lnTo>
                  <a:lnTo>
                    <a:pt x="779399" y="47625"/>
                  </a:lnTo>
                  <a:close/>
                  <a:moveTo>
                    <a:pt x="38100" y="0"/>
                  </a:moveTo>
                  <a:cubicBezTo>
                    <a:pt x="17018" y="0"/>
                    <a:pt x="0" y="17018"/>
                    <a:pt x="0" y="38100"/>
                  </a:cubicBezTo>
                  <a:cubicBezTo>
                    <a:pt x="0" y="59182"/>
                    <a:pt x="17018" y="76200"/>
                    <a:pt x="38100" y="76200"/>
                  </a:cubicBezTo>
                  <a:cubicBezTo>
                    <a:pt x="59182" y="76200"/>
                    <a:pt x="76200" y="59182"/>
                    <a:pt x="76200" y="38100"/>
                  </a:cubicBezTo>
                  <a:cubicBezTo>
                    <a:pt x="76200" y="17018"/>
                    <a:pt x="59182" y="0"/>
                    <a:pt x="38100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5423002" y="4967983"/>
            <a:ext cx="1141409" cy="76200"/>
            <a:chOff x="0" y="0"/>
            <a:chExt cx="1141412" cy="762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41476" cy="76200"/>
            </a:xfrm>
            <a:custGeom>
              <a:avLst/>
              <a:gdLst/>
              <a:ahLst/>
              <a:cxnLst/>
              <a:rect r="r" b="b" t="t" l="l"/>
              <a:pathLst>
                <a:path h="76200" w="1141476">
                  <a:moveTo>
                    <a:pt x="1141476" y="28575"/>
                  </a:moveTo>
                  <a:lnTo>
                    <a:pt x="38100" y="28575"/>
                  </a:lnTo>
                  <a:lnTo>
                    <a:pt x="38100" y="47625"/>
                  </a:lnTo>
                  <a:lnTo>
                    <a:pt x="1141476" y="47625"/>
                  </a:lnTo>
                  <a:close/>
                  <a:moveTo>
                    <a:pt x="38100" y="0"/>
                  </a:moveTo>
                  <a:cubicBezTo>
                    <a:pt x="17018" y="0"/>
                    <a:pt x="0" y="17018"/>
                    <a:pt x="0" y="38100"/>
                  </a:cubicBezTo>
                  <a:cubicBezTo>
                    <a:pt x="0" y="59182"/>
                    <a:pt x="17018" y="76200"/>
                    <a:pt x="38100" y="76200"/>
                  </a:cubicBezTo>
                  <a:cubicBezTo>
                    <a:pt x="59182" y="76200"/>
                    <a:pt x="76200" y="59182"/>
                    <a:pt x="76200" y="38100"/>
                  </a:cubicBezTo>
                  <a:cubicBezTo>
                    <a:pt x="76200" y="17018"/>
                    <a:pt x="59182" y="0"/>
                    <a:pt x="38100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7388438" y="4967983"/>
            <a:ext cx="925973" cy="76200"/>
            <a:chOff x="0" y="0"/>
            <a:chExt cx="925970" cy="76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25957" cy="76200"/>
            </a:xfrm>
            <a:custGeom>
              <a:avLst/>
              <a:gdLst/>
              <a:ahLst/>
              <a:cxnLst/>
              <a:rect r="r" b="b" t="t" l="l"/>
              <a:pathLst>
                <a:path h="76200" w="925957">
                  <a:moveTo>
                    <a:pt x="0" y="28575"/>
                  </a:moveTo>
                  <a:lnTo>
                    <a:pt x="887857" y="28575"/>
                  </a:lnTo>
                  <a:lnTo>
                    <a:pt x="887857" y="47625"/>
                  </a:lnTo>
                  <a:lnTo>
                    <a:pt x="0" y="47625"/>
                  </a:lnTo>
                  <a:close/>
                  <a:moveTo>
                    <a:pt x="887857" y="0"/>
                  </a:moveTo>
                  <a:cubicBezTo>
                    <a:pt x="908939" y="0"/>
                    <a:pt x="925957" y="17018"/>
                    <a:pt x="925957" y="38100"/>
                  </a:cubicBezTo>
                  <a:cubicBezTo>
                    <a:pt x="925957" y="59182"/>
                    <a:pt x="908939" y="76200"/>
                    <a:pt x="887857" y="76200"/>
                  </a:cubicBezTo>
                  <a:cubicBezTo>
                    <a:pt x="866775" y="76200"/>
                    <a:pt x="849757" y="59182"/>
                    <a:pt x="849757" y="38100"/>
                  </a:cubicBezTo>
                  <a:cubicBezTo>
                    <a:pt x="849757" y="17018"/>
                    <a:pt x="866775" y="0"/>
                    <a:pt x="887857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0020910" y="2212038"/>
            <a:ext cx="822579" cy="76200"/>
            <a:chOff x="0" y="0"/>
            <a:chExt cx="822579" cy="76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22579" cy="76200"/>
            </a:xfrm>
            <a:custGeom>
              <a:avLst/>
              <a:gdLst/>
              <a:ahLst/>
              <a:cxnLst/>
              <a:rect r="r" b="b" t="t" l="l"/>
              <a:pathLst>
                <a:path h="76200" w="822579">
                  <a:moveTo>
                    <a:pt x="822579" y="28575"/>
                  </a:moveTo>
                  <a:lnTo>
                    <a:pt x="38100" y="28575"/>
                  </a:lnTo>
                  <a:lnTo>
                    <a:pt x="38100" y="47625"/>
                  </a:lnTo>
                  <a:lnTo>
                    <a:pt x="822579" y="47625"/>
                  </a:lnTo>
                  <a:close/>
                  <a:moveTo>
                    <a:pt x="38100" y="0"/>
                  </a:moveTo>
                  <a:cubicBezTo>
                    <a:pt x="17018" y="0"/>
                    <a:pt x="0" y="17018"/>
                    <a:pt x="0" y="38100"/>
                  </a:cubicBezTo>
                  <a:cubicBezTo>
                    <a:pt x="0" y="59182"/>
                    <a:pt x="17018" y="76200"/>
                    <a:pt x="38100" y="76200"/>
                  </a:cubicBezTo>
                  <a:cubicBezTo>
                    <a:pt x="59182" y="76200"/>
                    <a:pt x="76200" y="59182"/>
                    <a:pt x="76200" y="38100"/>
                  </a:cubicBezTo>
                  <a:cubicBezTo>
                    <a:pt x="76200" y="17018"/>
                    <a:pt x="59182" y="0"/>
                    <a:pt x="38100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373990" y="2052295"/>
            <a:ext cx="996429" cy="994886"/>
            <a:chOff x="0" y="0"/>
            <a:chExt cx="1328572" cy="1326515"/>
          </a:xfrm>
        </p:grpSpPr>
        <p:sp>
          <p:nvSpPr>
            <p:cNvPr name="Freeform 18" id="18"/>
            <p:cNvSpPr/>
            <p:nvPr/>
          </p:nvSpPr>
          <p:spPr>
            <a:xfrm flipH="true" flipV="false" rot="0">
              <a:off x="0" y="0"/>
              <a:ext cx="1328674" cy="1326515"/>
            </a:xfrm>
            <a:custGeom>
              <a:avLst/>
              <a:gdLst/>
              <a:ahLst/>
              <a:cxnLst/>
              <a:rect r="r" b="b" t="t" l="l"/>
              <a:pathLst>
                <a:path h="1326515" w="1328674">
                  <a:moveTo>
                    <a:pt x="666242" y="0"/>
                  </a:moveTo>
                  <a:cubicBezTo>
                    <a:pt x="1032256" y="1016"/>
                    <a:pt x="1328674" y="297561"/>
                    <a:pt x="1328674" y="663321"/>
                  </a:cubicBezTo>
                  <a:cubicBezTo>
                    <a:pt x="1328674" y="1028700"/>
                    <a:pt x="1032764" y="1325118"/>
                    <a:pt x="667004" y="1326515"/>
                  </a:cubicBezTo>
                  <a:lnTo>
                    <a:pt x="661670" y="1326515"/>
                  </a:lnTo>
                  <a:cubicBezTo>
                    <a:pt x="296545" y="1325118"/>
                    <a:pt x="889" y="1029462"/>
                    <a:pt x="0" y="664718"/>
                  </a:cubicBezTo>
                  <a:lnTo>
                    <a:pt x="0" y="664718"/>
                  </a:lnTo>
                  <a:lnTo>
                    <a:pt x="0" y="661797"/>
                  </a:lnTo>
                  <a:lnTo>
                    <a:pt x="0" y="661797"/>
                  </a:lnTo>
                  <a:cubicBezTo>
                    <a:pt x="889" y="296799"/>
                    <a:pt x="297053" y="1016"/>
                    <a:pt x="662559" y="0"/>
                  </a:cubicBezTo>
                  <a:close/>
                </a:path>
              </a:pathLst>
            </a:custGeom>
            <a:blipFill>
              <a:blip r:embed="rId5"/>
              <a:stretch>
                <a:fillRect l="0" t="0" r="8" b="0"/>
              </a:stretch>
            </a:blip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364969" y="2042770"/>
            <a:ext cx="1014974" cy="1013431"/>
            <a:chOff x="0" y="0"/>
            <a:chExt cx="1014984" cy="101343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14857" cy="1013333"/>
            </a:xfrm>
            <a:custGeom>
              <a:avLst/>
              <a:gdLst/>
              <a:ahLst/>
              <a:cxnLst/>
              <a:rect r="r" b="b" t="t" l="l"/>
              <a:pathLst>
                <a:path h="1013333" w="1014857">
                  <a:moveTo>
                    <a:pt x="507746" y="9525"/>
                  </a:moveTo>
                  <a:lnTo>
                    <a:pt x="456311" y="12065"/>
                  </a:lnTo>
                  <a:lnTo>
                    <a:pt x="456057" y="7366"/>
                  </a:lnTo>
                  <a:lnTo>
                    <a:pt x="456819" y="12065"/>
                  </a:lnTo>
                  <a:lnTo>
                    <a:pt x="406908" y="19685"/>
                  </a:lnTo>
                  <a:lnTo>
                    <a:pt x="406146" y="14986"/>
                  </a:lnTo>
                  <a:lnTo>
                    <a:pt x="407289" y="19558"/>
                  </a:lnTo>
                  <a:lnTo>
                    <a:pt x="359156" y="31877"/>
                  </a:lnTo>
                  <a:lnTo>
                    <a:pt x="358013" y="27305"/>
                  </a:lnTo>
                  <a:lnTo>
                    <a:pt x="359664" y="31750"/>
                  </a:lnTo>
                  <a:lnTo>
                    <a:pt x="313436" y="48641"/>
                  </a:lnTo>
                  <a:lnTo>
                    <a:pt x="311785" y="44196"/>
                  </a:lnTo>
                  <a:lnTo>
                    <a:pt x="313817" y="48514"/>
                  </a:lnTo>
                  <a:lnTo>
                    <a:pt x="269875" y="69596"/>
                  </a:lnTo>
                  <a:lnTo>
                    <a:pt x="267843" y="65278"/>
                  </a:lnTo>
                  <a:lnTo>
                    <a:pt x="270256" y="69342"/>
                  </a:lnTo>
                  <a:lnTo>
                    <a:pt x="228854" y="94488"/>
                  </a:lnTo>
                  <a:lnTo>
                    <a:pt x="226441" y="90424"/>
                  </a:lnTo>
                  <a:lnTo>
                    <a:pt x="229235" y="94234"/>
                  </a:lnTo>
                  <a:lnTo>
                    <a:pt x="190500" y="123190"/>
                  </a:lnTo>
                  <a:lnTo>
                    <a:pt x="187706" y="119380"/>
                  </a:lnTo>
                  <a:lnTo>
                    <a:pt x="190881" y="122936"/>
                  </a:lnTo>
                  <a:lnTo>
                    <a:pt x="155194" y="155321"/>
                  </a:lnTo>
                  <a:lnTo>
                    <a:pt x="152019" y="151765"/>
                  </a:lnTo>
                  <a:lnTo>
                    <a:pt x="155575" y="154940"/>
                  </a:lnTo>
                  <a:lnTo>
                    <a:pt x="123190" y="190627"/>
                  </a:lnTo>
                  <a:lnTo>
                    <a:pt x="119634" y="187452"/>
                  </a:lnTo>
                  <a:lnTo>
                    <a:pt x="123444" y="190246"/>
                  </a:lnTo>
                  <a:lnTo>
                    <a:pt x="94488" y="228854"/>
                  </a:lnTo>
                  <a:lnTo>
                    <a:pt x="90678" y="226060"/>
                  </a:lnTo>
                  <a:lnTo>
                    <a:pt x="94742" y="228473"/>
                  </a:lnTo>
                  <a:lnTo>
                    <a:pt x="69596" y="269875"/>
                  </a:lnTo>
                  <a:lnTo>
                    <a:pt x="65532" y="267462"/>
                  </a:lnTo>
                  <a:lnTo>
                    <a:pt x="69850" y="269494"/>
                  </a:lnTo>
                  <a:lnTo>
                    <a:pt x="48641" y="313436"/>
                  </a:lnTo>
                  <a:lnTo>
                    <a:pt x="44323" y="311404"/>
                  </a:lnTo>
                  <a:lnTo>
                    <a:pt x="48768" y="313055"/>
                  </a:lnTo>
                  <a:lnTo>
                    <a:pt x="31877" y="359156"/>
                  </a:lnTo>
                  <a:lnTo>
                    <a:pt x="27432" y="357505"/>
                  </a:lnTo>
                  <a:lnTo>
                    <a:pt x="32004" y="358648"/>
                  </a:lnTo>
                  <a:lnTo>
                    <a:pt x="19558" y="406781"/>
                  </a:lnTo>
                  <a:lnTo>
                    <a:pt x="14986" y="405638"/>
                  </a:lnTo>
                  <a:lnTo>
                    <a:pt x="19685" y="406400"/>
                  </a:lnTo>
                  <a:lnTo>
                    <a:pt x="12065" y="456184"/>
                  </a:lnTo>
                  <a:lnTo>
                    <a:pt x="7366" y="455422"/>
                  </a:lnTo>
                  <a:lnTo>
                    <a:pt x="12065" y="455676"/>
                  </a:lnTo>
                  <a:lnTo>
                    <a:pt x="9525" y="506984"/>
                  </a:lnTo>
                  <a:lnTo>
                    <a:pt x="4826" y="506730"/>
                  </a:lnTo>
                  <a:lnTo>
                    <a:pt x="9525" y="506476"/>
                  </a:lnTo>
                  <a:lnTo>
                    <a:pt x="12065" y="557784"/>
                  </a:lnTo>
                  <a:lnTo>
                    <a:pt x="7366" y="558038"/>
                  </a:lnTo>
                  <a:lnTo>
                    <a:pt x="12065" y="557276"/>
                  </a:lnTo>
                  <a:lnTo>
                    <a:pt x="19685" y="607060"/>
                  </a:lnTo>
                  <a:lnTo>
                    <a:pt x="14986" y="607822"/>
                  </a:lnTo>
                  <a:lnTo>
                    <a:pt x="19558" y="606679"/>
                  </a:lnTo>
                  <a:lnTo>
                    <a:pt x="32004" y="654812"/>
                  </a:lnTo>
                  <a:lnTo>
                    <a:pt x="27432" y="655955"/>
                  </a:lnTo>
                  <a:lnTo>
                    <a:pt x="31877" y="654304"/>
                  </a:lnTo>
                  <a:lnTo>
                    <a:pt x="48768" y="700405"/>
                  </a:lnTo>
                  <a:lnTo>
                    <a:pt x="44323" y="702056"/>
                  </a:lnTo>
                  <a:lnTo>
                    <a:pt x="48641" y="700024"/>
                  </a:lnTo>
                  <a:lnTo>
                    <a:pt x="69850" y="743966"/>
                  </a:lnTo>
                  <a:lnTo>
                    <a:pt x="65532" y="745998"/>
                  </a:lnTo>
                  <a:lnTo>
                    <a:pt x="69596" y="743585"/>
                  </a:lnTo>
                  <a:lnTo>
                    <a:pt x="94742" y="784860"/>
                  </a:lnTo>
                  <a:lnTo>
                    <a:pt x="90678" y="787400"/>
                  </a:lnTo>
                  <a:lnTo>
                    <a:pt x="94488" y="784606"/>
                  </a:lnTo>
                  <a:lnTo>
                    <a:pt x="123444" y="823214"/>
                  </a:lnTo>
                  <a:lnTo>
                    <a:pt x="119634" y="826008"/>
                  </a:lnTo>
                  <a:lnTo>
                    <a:pt x="123190" y="822833"/>
                  </a:lnTo>
                  <a:lnTo>
                    <a:pt x="155575" y="858520"/>
                  </a:lnTo>
                  <a:lnTo>
                    <a:pt x="152019" y="861695"/>
                  </a:lnTo>
                  <a:lnTo>
                    <a:pt x="155194" y="858139"/>
                  </a:lnTo>
                  <a:lnTo>
                    <a:pt x="190881" y="890524"/>
                  </a:lnTo>
                  <a:lnTo>
                    <a:pt x="187706" y="894080"/>
                  </a:lnTo>
                  <a:lnTo>
                    <a:pt x="190500" y="890270"/>
                  </a:lnTo>
                  <a:lnTo>
                    <a:pt x="229235" y="919226"/>
                  </a:lnTo>
                  <a:lnTo>
                    <a:pt x="226441" y="923036"/>
                  </a:lnTo>
                  <a:lnTo>
                    <a:pt x="228854" y="918972"/>
                  </a:lnTo>
                  <a:lnTo>
                    <a:pt x="270256" y="944118"/>
                  </a:lnTo>
                  <a:lnTo>
                    <a:pt x="267843" y="948182"/>
                  </a:lnTo>
                  <a:lnTo>
                    <a:pt x="269875" y="943864"/>
                  </a:lnTo>
                  <a:lnTo>
                    <a:pt x="313817" y="964946"/>
                  </a:lnTo>
                  <a:lnTo>
                    <a:pt x="311785" y="969264"/>
                  </a:lnTo>
                  <a:lnTo>
                    <a:pt x="313436" y="964819"/>
                  </a:lnTo>
                  <a:lnTo>
                    <a:pt x="359664" y="981710"/>
                  </a:lnTo>
                  <a:lnTo>
                    <a:pt x="358013" y="986155"/>
                  </a:lnTo>
                  <a:lnTo>
                    <a:pt x="359156" y="981583"/>
                  </a:lnTo>
                  <a:lnTo>
                    <a:pt x="407289" y="993902"/>
                  </a:lnTo>
                  <a:lnTo>
                    <a:pt x="406146" y="998474"/>
                  </a:lnTo>
                  <a:lnTo>
                    <a:pt x="406908" y="993775"/>
                  </a:lnTo>
                  <a:lnTo>
                    <a:pt x="456819" y="1001395"/>
                  </a:lnTo>
                  <a:lnTo>
                    <a:pt x="456057" y="1006094"/>
                  </a:lnTo>
                  <a:lnTo>
                    <a:pt x="456311" y="1001395"/>
                  </a:lnTo>
                  <a:lnTo>
                    <a:pt x="507746" y="1003935"/>
                  </a:lnTo>
                  <a:lnTo>
                    <a:pt x="507492" y="1008634"/>
                  </a:lnTo>
                  <a:lnTo>
                    <a:pt x="507238" y="1003935"/>
                  </a:lnTo>
                  <a:lnTo>
                    <a:pt x="558673" y="1001395"/>
                  </a:lnTo>
                  <a:lnTo>
                    <a:pt x="558927" y="1006094"/>
                  </a:lnTo>
                  <a:lnTo>
                    <a:pt x="558165" y="1001395"/>
                  </a:lnTo>
                  <a:lnTo>
                    <a:pt x="608076" y="993775"/>
                  </a:lnTo>
                  <a:lnTo>
                    <a:pt x="608838" y="998474"/>
                  </a:lnTo>
                  <a:lnTo>
                    <a:pt x="607695" y="993902"/>
                  </a:lnTo>
                  <a:lnTo>
                    <a:pt x="655828" y="981583"/>
                  </a:lnTo>
                  <a:lnTo>
                    <a:pt x="656971" y="986155"/>
                  </a:lnTo>
                  <a:lnTo>
                    <a:pt x="655320" y="981710"/>
                  </a:lnTo>
                  <a:lnTo>
                    <a:pt x="701548" y="964819"/>
                  </a:lnTo>
                  <a:lnTo>
                    <a:pt x="703199" y="969264"/>
                  </a:lnTo>
                  <a:lnTo>
                    <a:pt x="701167" y="964946"/>
                  </a:lnTo>
                  <a:lnTo>
                    <a:pt x="745109" y="943864"/>
                  </a:lnTo>
                  <a:lnTo>
                    <a:pt x="747141" y="948182"/>
                  </a:lnTo>
                  <a:lnTo>
                    <a:pt x="744728" y="944118"/>
                  </a:lnTo>
                  <a:lnTo>
                    <a:pt x="786130" y="918972"/>
                  </a:lnTo>
                  <a:lnTo>
                    <a:pt x="788543" y="923036"/>
                  </a:lnTo>
                  <a:lnTo>
                    <a:pt x="785749" y="919226"/>
                  </a:lnTo>
                  <a:lnTo>
                    <a:pt x="824484" y="890270"/>
                  </a:lnTo>
                  <a:lnTo>
                    <a:pt x="827278" y="894080"/>
                  </a:lnTo>
                  <a:lnTo>
                    <a:pt x="824103" y="890524"/>
                  </a:lnTo>
                  <a:lnTo>
                    <a:pt x="859790" y="858139"/>
                  </a:lnTo>
                  <a:lnTo>
                    <a:pt x="862965" y="861695"/>
                  </a:lnTo>
                  <a:lnTo>
                    <a:pt x="859409" y="858520"/>
                  </a:lnTo>
                  <a:lnTo>
                    <a:pt x="891794" y="822833"/>
                  </a:lnTo>
                  <a:lnTo>
                    <a:pt x="895350" y="826008"/>
                  </a:lnTo>
                  <a:lnTo>
                    <a:pt x="891540" y="823214"/>
                  </a:lnTo>
                  <a:lnTo>
                    <a:pt x="920496" y="784606"/>
                  </a:lnTo>
                  <a:lnTo>
                    <a:pt x="924306" y="787400"/>
                  </a:lnTo>
                  <a:lnTo>
                    <a:pt x="920242" y="784987"/>
                  </a:lnTo>
                  <a:lnTo>
                    <a:pt x="945388" y="743585"/>
                  </a:lnTo>
                  <a:lnTo>
                    <a:pt x="949452" y="745998"/>
                  </a:lnTo>
                  <a:lnTo>
                    <a:pt x="945134" y="743966"/>
                  </a:lnTo>
                  <a:lnTo>
                    <a:pt x="966343" y="700024"/>
                  </a:lnTo>
                  <a:lnTo>
                    <a:pt x="970661" y="702056"/>
                  </a:lnTo>
                  <a:lnTo>
                    <a:pt x="966216" y="700405"/>
                  </a:lnTo>
                  <a:lnTo>
                    <a:pt x="983107" y="654304"/>
                  </a:lnTo>
                  <a:lnTo>
                    <a:pt x="987552" y="655955"/>
                  </a:lnTo>
                  <a:lnTo>
                    <a:pt x="982980" y="654812"/>
                  </a:lnTo>
                  <a:lnTo>
                    <a:pt x="995426" y="606679"/>
                  </a:lnTo>
                  <a:lnTo>
                    <a:pt x="999998" y="607822"/>
                  </a:lnTo>
                  <a:lnTo>
                    <a:pt x="995299" y="607060"/>
                  </a:lnTo>
                  <a:lnTo>
                    <a:pt x="1002919" y="557276"/>
                  </a:lnTo>
                  <a:lnTo>
                    <a:pt x="1007618" y="558038"/>
                  </a:lnTo>
                  <a:lnTo>
                    <a:pt x="1002919" y="557784"/>
                  </a:lnTo>
                  <a:lnTo>
                    <a:pt x="1005459" y="506476"/>
                  </a:lnTo>
                  <a:lnTo>
                    <a:pt x="1010158" y="506730"/>
                  </a:lnTo>
                  <a:lnTo>
                    <a:pt x="1005459" y="506984"/>
                  </a:lnTo>
                  <a:lnTo>
                    <a:pt x="1002919" y="455676"/>
                  </a:lnTo>
                  <a:lnTo>
                    <a:pt x="1007618" y="455422"/>
                  </a:lnTo>
                  <a:lnTo>
                    <a:pt x="1002919" y="456184"/>
                  </a:lnTo>
                  <a:lnTo>
                    <a:pt x="995299" y="406400"/>
                  </a:lnTo>
                  <a:lnTo>
                    <a:pt x="999998" y="405638"/>
                  </a:lnTo>
                  <a:lnTo>
                    <a:pt x="995426" y="406781"/>
                  </a:lnTo>
                  <a:lnTo>
                    <a:pt x="982980" y="358648"/>
                  </a:lnTo>
                  <a:lnTo>
                    <a:pt x="987552" y="357505"/>
                  </a:lnTo>
                  <a:lnTo>
                    <a:pt x="983107" y="359156"/>
                  </a:lnTo>
                  <a:lnTo>
                    <a:pt x="966216" y="313055"/>
                  </a:lnTo>
                  <a:lnTo>
                    <a:pt x="970661" y="311404"/>
                  </a:lnTo>
                  <a:lnTo>
                    <a:pt x="966343" y="313436"/>
                  </a:lnTo>
                  <a:lnTo>
                    <a:pt x="945134" y="269494"/>
                  </a:lnTo>
                  <a:lnTo>
                    <a:pt x="949452" y="267462"/>
                  </a:lnTo>
                  <a:lnTo>
                    <a:pt x="945388" y="269875"/>
                  </a:lnTo>
                  <a:lnTo>
                    <a:pt x="920242" y="228600"/>
                  </a:lnTo>
                  <a:lnTo>
                    <a:pt x="924306" y="226187"/>
                  </a:lnTo>
                  <a:lnTo>
                    <a:pt x="920496" y="228981"/>
                  </a:lnTo>
                  <a:lnTo>
                    <a:pt x="891540" y="190373"/>
                  </a:lnTo>
                  <a:lnTo>
                    <a:pt x="895350" y="187579"/>
                  </a:lnTo>
                  <a:lnTo>
                    <a:pt x="891794" y="190754"/>
                  </a:lnTo>
                  <a:lnTo>
                    <a:pt x="859409" y="155067"/>
                  </a:lnTo>
                  <a:lnTo>
                    <a:pt x="862965" y="151892"/>
                  </a:lnTo>
                  <a:lnTo>
                    <a:pt x="859790" y="155448"/>
                  </a:lnTo>
                  <a:lnTo>
                    <a:pt x="824103" y="123063"/>
                  </a:lnTo>
                  <a:lnTo>
                    <a:pt x="827278" y="119507"/>
                  </a:lnTo>
                  <a:lnTo>
                    <a:pt x="824484" y="123317"/>
                  </a:lnTo>
                  <a:lnTo>
                    <a:pt x="785749" y="94361"/>
                  </a:lnTo>
                  <a:lnTo>
                    <a:pt x="788543" y="90551"/>
                  </a:lnTo>
                  <a:lnTo>
                    <a:pt x="786130" y="94615"/>
                  </a:lnTo>
                  <a:lnTo>
                    <a:pt x="744728" y="69469"/>
                  </a:lnTo>
                  <a:lnTo>
                    <a:pt x="747141" y="65405"/>
                  </a:lnTo>
                  <a:lnTo>
                    <a:pt x="745109" y="69723"/>
                  </a:lnTo>
                  <a:lnTo>
                    <a:pt x="701167" y="48641"/>
                  </a:lnTo>
                  <a:lnTo>
                    <a:pt x="703199" y="44323"/>
                  </a:lnTo>
                  <a:lnTo>
                    <a:pt x="701548" y="48768"/>
                  </a:lnTo>
                  <a:lnTo>
                    <a:pt x="655320" y="31750"/>
                  </a:lnTo>
                  <a:lnTo>
                    <a:pt x="656971" y="27305"/>
                  </a:lnTo>
                  <a:lnTo>
                    <a:pt x="655828" y="31877"/>
                  </a:lnTo>
                  <a:lnTo>
                    <a:pt x="607695" y="19558"/>
                  </a:lnTo>
                  <a:lnTo>
                    <a:pt x="608838" y="14986"/>
                  </a:lnTo>
                  <a:lnTo>
                    <a:pt x="608076" y="19685"/>
                  </a:lnTo>
                  <a:lnTo>
                    <a:pt x="558165" y="12065"/>
                  </a:lnTo>
                  <a:lnTo>
                    <a:pt x="558927" y="7366"/>
                  </a:lnTo>
                  <a:lnTo>
                    <a:pt x="558673" y="12065"/>
                  </a:lnTo>
                  <a:lnTo>
                    <a:pt x="507238" y="9525"/>
                  </a:lnTo>
                  <a:lnTo>
                    <a:pt x="507492" y="4826"/>
                  </a:lnTo>
                  <a:lnTo>
                    <a:pt x="507746" y="9525"/>
                  </a:lnTo>
                  <a:moveTo>
                    <a:pt x="507238" y="0"/>
                  </a:moveTo>
                  <a:cubicBezTo>
                    <a:pt x="507365" y="0"/>
                    <a:pt x="507619" y="0"/>
                    <a:pt x="507746" y="0"/>
                  </a:cubicBezTo>
                  <a:lnTo>
                    <a:pt x="559181" y="2540"/>
                  </a:lnTo>
                  <a:cubicBezTo>
                    <a:pt x="559308" y="2540"/>
                    <a:pt x="559562" y="2540"/>
                    <a:pt x="559689" y="2540"/>
                  </a:cubicBezTo>
                  <a:lnTo>
                    <a:pt x="609600" y="10160"/>
                  </a:lnTo>
                  <a:cubicBezTo>
                    <a:pt x="609727" y="10160"/>
                    <a:pt x="609854" y="10160"/>
                    <a:pt x="610108" y="10287"/>
                  </a:cubicBezTo>
                  <a:lnTo>
                    <a:pt x="658241" y="22606"/>
                  </a:lnTo>
                  <a:cubicBezTo>
                    <a:pt x="658368" y="22606"/>
                    <a:pt x="658495" y="22733"/>
                    <a:pt x="658749" y="22733"/>
                  </a:cubicBezTo>
                  <a:lnTo>
                    <a:pt x="704850" y="39751"/>
                  </a:lnTo>
                  <a:cubicBezTo>
                    <a:pt x="704977" y="39751"/>
                    <a:pt x="705104" y="39878"/>
                    <a:pt x="705231" y="39878"/>
                  </a:cubicBezTo>
                  <a:lnTo>
                    <a:pt x="749173" y="60960"/>
                  </a:lnTo>
                  <a:cubicBezTo>
                    <a:pt x="749300" y="61087"/>
                    <a:pt x="749427" y="61087"/>
                    <a:pt x="749554" y="61214"/>
                  </a:cubicBezTo>
                  <a:lnTo>
                    <a:pt x="791083" y="86360"/>
                  </a:lnTo>
                  <a:cubicBezTo>
                    <a:pt x="791210" y="86487"/>
                    <a:pt x="791337" y="86487"/>
                    <a:pt x="791464" y="86614"/>
                  </a:cubicBezTo>
                  <a:lnTo>
                    <a:pt x="830072" y="115570"/>
                  </a:lnTo>
                  <a:cubicBezTo>
                    <a:pt x="830199" y="115697"/>
                    <a:pt x="830326" y="115697"/>
                    <a:pt x="830453" y="115824"/>
                  </a:cubicBezTo>
                  <a:lnTo>
                    <a:pt x="866140" y="148209"/>
                  </a:lnTo>
                  <a:cubicBezTo>
                    <a:pt x="866267" y="148336"/>
                    <a:pt x="866394" y="148463"/>
                    <a:pt x="866521" y="148590"/>
                  </a:cubicBezTo>
                  <a:lnTo>
                    <a:pt x="898906" y="184277"/>
                  </a:lnTo>
                  <a:cubicBezTo>
                    <a:pt x="899033" y="184404"/>
                    <a:pt x="899160" y="184531"/>
                    <a:pt x="899160" y="184658"/>
                  </a:cubicBezTo>
                  <a:lnTo>
                    <a:pt x="928116" y="223266"/>
                  </a:lnTo>
                  <a:cubicBezTo>
                    <a:pt x="928243" y="223393"/>
                    <a:pt x="928243" y="223520"/>
                    <a:pt x="928370" y="223647"/>
                  </a:cubicBezTo>
                  <a:lnTo>
                    <a:pt x="953516" y="265049"/>
                  </a:lnTo>
                  <a:cubicBezTo>
                    <a:pt x="953643" y="265176"/>
                    <a:pt x="953643" y="265303"/>
                    <a:pt x="953770" y="265430"/>
                  </a:cubicBezTo>
                  <a:lnTo>
                    <a:pt x="974979" y="309372"/>
                  </a:lnTo>
                  <a:cubicBezTo>
                    <a:pt x="975106" y="309499"/>
                    <a:pt x="975106" y="309626"/>
                    <a:pt x="975106" y="309753"/>
                  </a:cubicBezTo>
                  <a:lnTo>
                    <a:pt x="991997" y="355854"/>
                  </a:lnTo>
                  <a:cubicBezTo>
                    <a:pt x="991997" y="355981"/>
                    <a:pt x="992124" y="356108"/>
                    <a:pt x="992124" y="356362"/>
                  </a:cubicBezTo>
                  <a:lnTo>
                    <a:pt x="1004570" y="404495"/>
                  </a:lnTo>
                  <a:cubicBezTo>
                    <a:pt x="1004570" y="404622"/>
                    <a:pt x="1004697" y="404749"/>
                    <a:pt x="1004697" y="405003"/>
                  </a:cubicBezTo>
                  <a:lnTo>
                    <a:pt x="1012317" y="454787"/>
                  </a:lnTo>
                  <a:cubicBezTo>
                    <a:pt x="1012317" y="454914"/>
                    <a:pt x="1012317" y="455168"/>
                    <a:pt x="1012317" y="455295"/>
                  </a:cubicBezTo>
                  <a:lnTo>
                    <a:pt x="1014857" y="506603"/>
                  </a:lnTo>
                  <a:cubicBezTo>
                    <a:pt x="1014857" y="506730"/>
                    <a:pt x="1014857" y="506984"/>
                    <a:pt x="1014857" y="507111"/>
                  </a:cubicBezTo>
                  <a:lnTo>
                    <a:pt x="1012317" y="558419"/>
                  </a:lnTo>
                  <a:cubicBezTo>
                    <a:pt x="1012317" y="558546"/>
                    <a:pt x="1012317" y="558800"/>
                    <a:pt x="1012317" y="558927"/>
                  </a:cubicBezTo>
                  <a:lnTo>
                    <a:pt x="1004697" y="608711"/>
                  </a:lnTo>
                  <a:cubicBezTo>
                    <a:pt x="1004697" y="608838"/>
                    <a:pt x="1004697" y="608965"/>
                    <a:pt x="1004570" y="609219"/>
                  </a:cubicBezTo>
                  <a:lnTo>
                    <a:pt x="992124" y="657352"/>
                  </a:lnTo>
                  <a:cubicBezTo>
                    <a:pt x="992124" y="657479"/>
                    <a:pt x="991997" y="657606"/>
                    <a:pt x="991997" y="657860"/>
                  </a:cubicBezTo>
                  <a:lnTo>
                    <a:pt x="975106" y="703961"/>
                  </a:lnTo>
                  <a:cubicBezTo>
                    <a:pt x="975106" y="704088"/>
                    <a:pt x="974979" y="704215"/>
                    <a:pt x="974979" y="704342"/>
                  </a:cubicBezTo>
                  <a:lnTo>
                    <a:pt x="953770" y="748030"/>
                  </a:lnTo>
                  <a:cubicBezTo>
                    <a:pt x="953643" y="748157"/>
                    <a:pt x="953643" y="748284"/>
                    <a:pt x="953516" y="748411"/>
                  </a:cubicBezTo>
                  <a:lnTo>
                    <a:pt x="928370" y="789813"/>
                  </a:lnTo>
                  <a:cubicBezTo>
                    <a:pt x="928243" y="789940"/>
                    <a:pt x="928243" y="790067"/>
                    <a:pt x="928116" y="790194"/>
                  </a:cubicBezTo>
                  <a:lnTo>
                    <a:pt x="899160" y="828802"/>
                  </a:lnTo>
                  <a:cubicBezTo>
                    <a:pt x="899033" y="828929"/>
                    <a:pt x="899033" y="829056"/>
                    <a:pt x="898906" y="829183"/>
                  </a:cubicBezTo>
                  <a:lnTo>
                    <a:pt x="866521" y="864870"/>
                  </a:lnTo>
                  <a:cubicBezTo>
                    <a:pt x="866394" y="864997"/>
                    <a:pt x="866267" y="865124"/>
                    <a:pt x="866140" y="865251"/>
                  </a:cubicBezTo>
                  <a:lnTo>
                    <a:pt x="830453" y="897636"/>
                  </a:lnTo>
                  <a:cubicBezTo>
                    <a:pt x="830326" y="897763"/>
                    <a:pt x="830199" y="897890"/>
                    <a:pt x="830072" y="897890"/>
                  </a:cubicBezTo>
                  <a:lnTo>
                    <a:pt x="791337" y="926846"/>
                  </a:lnTo>
                  <a:cubicBezTo>
                    <a:pt x="791210" y="926973"/>
                    <a:pt x="791083" y="926973"/>
                    <a:pt x="790956" y="927100"/>
                  </a:cubicBezTo>
                  <a:lnTo>
                    <a:pt x="749554" y="952246"/>
                  </a:lnTo>
                  <a:cubicBezTo>
                    <a:pt x="749427" y="952373"/>
                    <a:pt x="749300" y="952373"/>
                    <a:pt x="749173" y="952500"/>
                  </a:cubicBezTo>
                  <a:lnTo>
                    <a:pt x="705231" y="973582"/>
                  </a:lnTo>
                  <a:cubicBezTo>
                    <a:pt x="705104" y="973709"/>
                    <a:pt x="704977" y="973709"/>
                    <a:pt x="704850" y="973709"/>
                  </a:cubicBezTo>
                  <a:lnTo>
                    <a:pt x="658622" y="990600"/>
                  </a:lnTo>
                  <a:cubicBezTo>
                    <a:pt x="658495" y="990600"/>
                    <a:pt x="658368" y="990727"/>
                    <a:pt x="658114" y="990727"/>
                  </a:cubicBezTo>
                  <a:lnTo>
                    <a:pt x="609981" y="1003046"/>
                  </a:lnTo>
                  <a:cubicBezTo>
                    <a:pt x="609854" y="1003046"/>
                    <a:pt x="609727" y="1003173"/>
                    <a:pt x="609473" y="1003173"/>
                  </a:cubicBezTo>
                  <a:lnTo>
                    <a:pt x="559562" y="1010793"/>
                  </a:lnTo>
                  <a:cubicBezTo>
                    <a:pt x="559435" y="1010793"/>
                    <a:pt x="559181" y="1010793"/>
                    <a:pt x="559054" y="1010793"/>
                  </a:cubicBezTo>
                  <a:lnTo>
                    <a:pt x="507619" y="1013333"/>
                  </a:lnTo>
                  <a:cubicBezTo>
                    <a:pt x="507492" y="1013333"/>
                    <a:pt x="507238" y="1013333"/>
                    <a:pt x="507111" y="1013333"/>
                  </a:cubicBezTo>
                  <a:lnTo>
                    <a:pt x="455676" y="1010793"/>
                  </a:lnTo>
                  <a:cubicBezTo>
                    <a:pt x="455549" y="1010793"/>
                    <a:pt x="455295" y="1010793"/>
                    <a:pt x="455168" y="1010793"/>
                  </a:cubicBezTo>
                  <a:lnTo>
                    <a:pt x="405257" y="1003173"/>
                  </a:lnTo>
                  <a:cubicBezTo>
                    <a:pt x="405130" y="1003173"/>
                    <a:pt x="405003" y="1003173"/>
                    <a:pt x="404749" y="1003046"/>
                  </a:cubicBezTo>
                  <a:lnTo>
                    <a:pt x="356616" y="990727"/>
                  </a:lnTo>
                  <a:cubicBezTo>
                    <a:pt x="356489" y="990727"/>
                    <a:pt x="356362" y="990600"/>
                    <a:pt x="356108" y="990600"/>
                  </a:cubicBezTo>
                  <a:lnTo>
                    <a:pt x="309880" y="973709"/>
                  </a:lnTo>
                  <a:cubicBezTo>
                    <a:pt x="309753" y="973709"/>
                    <a:pt x="309626" y="973582"/>
                    <a:pt x="309499" y="973582"/>
                  </a:cubicBezTo>
                  <a:lnTo>
                    <a:pt x="265557" y="952500"/>
                  </a:lnTo>
                  <a:cubicBezTo>
                    <a:pt x="265430" y="952373"/>
                    <a:pt x="265303" y="952373"/>
                    <a:pt x="265176" y="952246"/>
                  </a:cubicBezTo>
                  <a:lnTo>
                    <a:pt x="223774" y="927100"/>
                  </a:lnTo>
                  <a:cubicBezTo>
                    <a:pt x="223647" y="926973"/>
                    <a:pt x="223520" y="926973"/>
                    <a:pt x="223393" y="926846"/>
                  </a:cubicBezTo>
                  <a:lnTo>
                    <a:pt x="184912" y="897890"/>
                  </a:lnTo>
                  <a:cubicBezTo>
                    <a:pt x="184785" y="897763"/>
                    <a:pt x="184658" y="897763"/>
                    <a:pt x="184531" y="897636"/>
                  </a:cubicBezTo>
                  <a:lnTo>
                    <a:pt x="148844" y="865251"/>
                  </a:lnTo>
                  <a:cubicBezTo>
                    <a:pt x="148717" y="865124"/>
                    <a:pt x="148590" y="864997"/>
                    <a:pt x="148463" y="864870"/>
                  </a:cubicBezTo>
                  <a:lnTo>
                    <a:pt x="116078" y="829183"/>
                  </a:lnTo>
                  <a:cubicBezTo>
                    <a:pt x="115951" y="829056"/>
                    <a:pt x="115824" y="828929"/>
                    <a:pt x="115824" y="828802"/>
                  </a:cubicBezTo>
                  <a:lnTo>
                    <a:pt x="86868" y="790194"/>
                  </a:lnTo>
                  <a:cubicBezTo>
                    <a:pt x="86741" y="790067"/>
                    <a:pt x="86741" y="789940"/>
                    <a:pt x="86614" y="789813"/>
                  </a:cubicBezTo>
                  <a:lnTo>
                    <a:pt x="61341" y="748411"/>
                  </a:lnTo>
                  <a:cubicBezTo>
                    <a:pt x="61214" y="748284"/>
                    <a:pt x="61214" y="748157"/>
                    <a:pt x="61087" y="748030"/>
                  </a:cubicBezTo>
                  <a:lnTo>
                    <a:pt x="40005" y="704215"/>
                  </a:lnTo>
                  <a:cubicBezTo>
                    <a:pt x="39878" y="704088"/>
                    <a:pt x="39878" y="703961"/>
                    <a:pt x="39878" y="703834"/>
                  </a:cubicBezTo>
                  <a:lnTo>
                    <a:pt x="22860" y="657606"/>
                  </a:lnTo>
                  <a:cubicBezTo>
                    <a:pt x="22860" y="657479"/>
                    <a:pt x="22733" y="657352"/>
                    <a:pt x="22733" y="657098"/>
                  </a:cubicBezTo>
                  <a:lnTo>
                    <a:pt x="10414" y="609092"/>
                  </a:lnTo>
                  <a:cubicBezTo>
                    <a:pt x="10414" y="608965"/>
                    <a:pt x="10287" y="608838"/>
                    <a:pt x="10287" y="608584"/>
                  </a:cubicBezTo>
                  <a:lnTo>
                    <a:pt x="2667" y="558800"/>
                  </a:lnTo>
                  <a:cubicBezTo>
                    <a:pt x="2667" y="558673"/>
                    <a:pt x="2667" y="558419"/>
                    <a:pt x="2667" y="558292"/>
                  </a:cubicBezTo>
                  <a:lnTo>
                    <a:pt x="0" y="506984"/>
                  </a:lnTo>
                  <a:cubicBezTo>
                    <a:pt x="0" y="506857"/>
                    <a:pt x="0" y="506603"/>
                    <a:pt x="0" y="506476"/>
                  </a:cubicBezTo>
                  <a:lnTo>
                    <a:pt x="2540" y="455168"/>
                  </a:lnTo>
                  <a:cubicBezTo>
                    <a:pt x="2540" y="455041"/>
                    <a:pt x="2540" y="454787"/>
                    <a:pt x="2540" y="454660"/>
                  </a:cubicBezTo>
                  <a:lnTo>
                    <a:pt x="10160" y="404876"/>
                  </a:lnTo>
                  <a:cubicBezTo>
                    <a:pt x="10160" y="404749"/>
                    <a:pt x="10160" y="404622"/>
                    <a:pt x="10287" y="404368"/>
                  </a:cubicBezTo>
                  <a:lnTo>
                    <a:pt x="22733" y="356235"/>
                  </a:lnTo>
                  <a:cubicBezTo>
                    <a:pt x="22733" y="356108"/>
                    <a:pt x="22860" y="355981"/>
                    <a:pt x="22860" y="355727"/>
                  </a:cubicBezTo>
                  <a:lnTo>
                    <a:pt x="39751" y="309626"/>
                  </a:lnTo>
                  <a:cubicBezTo>
                    <a:pt x="39751" y="309499"/>
                    <a:pt x="39878" y="309372"/>
                    <a:pt x="39878" y="309245"/>
                  </a:cubicBezTo>
                  <a:lnTo>
                    <a:pt x="61214" y="265430"/>
                  </a:lnTo>
                  <a:cubicBezTo>
                    <a:pt x="61341" y="265303"/>
                    <a:pt x="61341" y="265176"/>
                    <a:pt x="61468" y="265049"/>
                  </a:cubicBezTo>
                  <a:lnTo>
                    <a:pt x="86614" y="223647"/>
                  </a:lnTo>
                  <a:cubicBezTo>
                    <a:pt x="86741" y="223520"/>
                    <a:pt x="86741" y="223393"/>
                    <a:pt x="86868" y="223266"/>
                  </a:cubicBezTo>
                  <a:lnTo>
                    <a:pt x="115824" y="184658"/>
                  </a:lnTo>
                  <a:cubicBezTo>
                    <a:pt x="115951" y="184531"/>
                    <a:pt x="115951" y="184404"/>
                    <a:pt x="116078" y="184277"/>
                  </a:cubicBezTo>
                  <a:lnTo>
                    <a:pt x="148463" y="148590"/>
                  </a:lnTo>
                  <a:cubicBezTo>
                    <a:pt x="148590" y="148463"/>
                    <a:pt x="148717" y="148336"/>
                    <a:pt x="148844" y="148209"/>
                  </a:cubicBezTo>
                  <a:lnTo>
                    <a:pt x="184531" y="115824"/>
                  </a:lnTo>
                  <a:cubicBezTo>
                    <a:pt x="184658" y="115697"/>
                    <a:pt x="184785" y="115570"/>
                    <a:pt x="184912" y="115570"/>
                  </a:cubicBezTo>
                  <a:lnTo>
                    <a:pt x="223520" y="86614"/>
                  </a:lnTo>
                  <a:cubicBezTo>
                    <a:pt x="223647" y="86487"/>
                    <a:pt x="223774" y="86487"/>
                    <a:pt x="223901" y="86360"/>
                  </a:cubicBezTo>
                  <a:lnTo>
                    <a:pt x="265430" y="61214"/>
                  </a:lnTo>
                  <a:cubicBezTo>
                    <a:pt x="265557" y="61087"/>
                    <a:pt x="265684" y="61087"/>
                    <a:pt x="265811" y="60960"/>
                  </a:cubicBezTo>
                  <a:lnTo>
                    <a:pt x="309753" y="39878"/>
                  </a:lnTo>
                  <a:cubicBezTo>
                    <a:pt x="309880" y="39751"/>
                    <a:pt x="310007" y="39751"/>
                    <a:pt x="310134" y="39751"/>
                  </a:cubicBezTo>
                  <a:lnTo>
                    <a:pt x="356362" y="22860"/>
                  </a:lnTo>
                  <a:cubicBezTo>
                    <a:pt x="356489" y="22860"/>
                    <a:pt x="356616" y="22733"/>
                    <a:pt x="356870" y="22733"/>
                  </a:cubicBezTo>
                  <a:lnTo>
                    <a:pt x="405003" y="10287"/>
                  </a:lnTo>
                  <a:cubicBezTo>
                    <a:pt x="405130" y="10287"/>
                    <a:pt x="405257" y="10160"/>
                    <a:pt x="405511" y="10160"/>
                  </a:cubicBezTo>
                  <a:lnTo>
                    <a:pt x="455422" y="2540"/>
                  </a:lnTo>
                  <a:cubicBezTo>
                    <a:pt x="455549" y="2540"/>
                    <a:pt x="455803" y="2540"/>
                    <a:pt x="455930" y="2540"/>
                  </a:cubicBezTo>
                  <a:lnTo>
                    <a:pt x="50723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892903" y="4191324"/>
            <a:ext cx="511493" cy="76200"/>
            <a:chOff x="0" y="0"/>
            <a:chExt cx="511492" cy="76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11556" cy="76200"/>
            </a:xfrm>
            <a:custGeom>
              <a:avLst/>
              <a:gdLst/>
              <a:ahLst/>
              <a:cxnLst/>
              <a:rect r="r" b="b" t="t" l="l"/>
              <a:pathLst>
                <a:path h="76200" w="511556">
                  <a:moveTo>
                    <a:pt x="0" y="28575"/>
                  </a:moveTo>
                  <a:lnTo>
                    <a:pt x="473456" y="28575"/>
                  </a:lnTo>
                  <a:lnTo>
                    <a:pt x="473456" y="47625"/>
                  </a:lnTo>
                  <a:lnTo>
                    <a:pt x="0" y="47625"/>
                  </a:lnTo>
                  <a:close/>
                  <a:moveTo>
                    <a:pt x="473456" y="0"/>
                  </a:moveTo>
                  <a:cubicBezTo>
                    <a:pt x="494538" y="0"/>
                    <a:pt x="511556" y="17018"/>
                    <a:pt x="511556" y="38100"/>
                  </a:cubicBezTo>
                  <a:cubicBezTo>
                    <a:pt x="511556" y="59182"/>
                    <a:pt x="494538" y="76200"/>
                    <a:pt x="473456" y="76200"/>
                  </a:cubicBezTo>
                  <a:cubicBezTo>
                    <a:pt x="452374" y="76200"/>
                    <a:pt x="435356" y="59182"/>
                    <a:pt x="435356" y="38100"/>
                  </a:cubicBezTo>
                  <a:cubicBezTo>
                    <a:pt x="435356" y="17018"/>
                    <a:pt x="452374" y="0"/>
                    <a:pt x="473456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2059153" y="2861281"/>
            <a:ext cx="511493" cy="76200"/>
            <a:chOff x="0" y="0"/>
            <a:chExt cx="511492" cy="762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11429" cy="76200"/>
            </a:xfrm>
            <a:custGeom>
              <a:avLst/>
              <a:gdLst/>
              <a:ahLst/>
              <a:cxnLst/>
              <a:rect r="r" b="b" t="t" l="l"/>
              <a:pathLst>
                <a:path h="76200" w="511429">
                  <a:moveTo>
                    <a:pt x="0" y="28575"/>
                  </a:moveTo>
                  <a:lnTo>
                    <a:pt x="473329" y="28575"/>
                  </a:lnTo>
                  <a:lnTo>
                    <a:pt x="473329" y="47625"/>
                  </a:lnTo>
                  <a:lnTo>
                    <a:pt x="0" y="47625"/>
                  </a:lnTo>
                  <a:close/>
                  <a:moveTo>
                    <a:pt x="473329" y="0"/>
                  </a:moveTo>
                  <a:cubicBezTo>
                    <a:pt x="494411" y="0"/>
                    <a:pt x="511429" y="17018"/>
                    <a:pt x="511429" y="38100"/>
                  </a:cubicBezTo>
                  <a:cubicBezTo>
                    <a:pt x="511429" y="59182"/>
                    <a:pt x="494411" y="76200"/>
                    <a:pt x="473329" y="76200"/>
                  </a:cubicBezTo>
                  <a:cubicBezTo>
                    <a:pt x="452247" y="76200"/>
                    <a:pt x="435229" y="59182"/>
                    <a:pt x="435229" y="38100"/>
                  </a:cubicBezTo>
                  <a:cubicBezTo>
                    <a:pt x="435229" y="17018"/>
                    <a:pt x="452247" y="0"/>
                    <a:pt x="473329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5214547" y="4228995"/>
            <a:ext cx="1373019" cy="517474"/>
            <a:chOff x="0" y="0"/>
            <a:chExt cx="1373022" cy="51747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63500" y="377825"/>
              <a:ext cx="1236472" cy="76200"/>
            </a:xfrm>
            <a:custGeom>
              <a:avLst/>
              <a:gdLst/>
              <a:ahLst/>
              <a:cxnLst/>
              <a:rect r="r" b="b" t="t" l="l"/>
              <a:pathLst>
                <a:path h="76200" w="1236472">
                  <a:moveTo>
                    <a:pt x="1236472" y="28575"/>
                  </a:moveTo>
                  <a:lnTo>
                    <a:pt x="38100" y="28575"/>
                  </a:lnTo>
                  <a:lnTo>
                    <a:pt x="38100" y="47625"/>
                  </a:lnTo>
                  <a:lnTo>
                    <a:pt x="1236472" y="47625"/>
                  </a:lnTo>
                  <a:close/>
                  <a:moveTo>
                    <a:pt x="38100" y="0"/>
                  </a:moveTo>
                  <a:cubicBezTo>
                    <a:pt x="17018" y="0"/>
                    <a:pt x="0" y="17018"/>
                    <a:pt x="0" y="38100"/>
                  </a:cubicBezTo>
                  <a:cubicBezTo>
                    <a:pt x="0" y="59182"/>
                    <a:pt x="17018" y="76200"/>
                    <a:pt x="38100" y="76200"/>
                  </a:cubicBezTo>
                  <a:cubicBezTo>
                    <a:pt x="59182" y="76200"/>
                    <a:pt x="76200" y="59182"/>
                    <a:pt x="76200" y="38100"/>
                  </a:cubicBezTo>
                  <a:cubicBezTo>
                    <a:pt x="76200" y="17018"/>
                    <a:pt x="59182" y="0"/>
                    <a:pt x="38100" y="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90447" y="63500"/>
              <a:ext cx="19050" cy="352425"/>
            </a:xfrm>
            <a:custGeom>
              <a:avLst/>
              <a:gdLst/>
              <a:ahLst/>
              <a:cxnLst/>
              <a:rect r="r" b="b" t="t" l="l"/>
              <a:pathLst>
                <a:path h="352425" w="19050">
                  <a:moveTo>
                    <a:pt x="0" y="35242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352425"/>
                  </a:lnTo>
                  <a:close/>
                </a:path>
              </a:pathLst>
            </a:custGeom>
            <a:solidFill>
              <a:srgbClr val="1F69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5578173" y="1471031"/>
            <a:ext cx="1140885" cy="434426"/>
            <a:chOff x="0" y="0"/>
            <a:chExt cx="1140892" cy="43442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63500" y="63500"/>
              <a:ext cx="1004316" cy="76200"/>
            </a:xfrm>
            <a:custGeom>
              <a:avLst/>
              <a:gdLst/>
              <a:ahLst/>
              <a:cxnLst/>
              <a:rect r="r" b="b" t="t" l="l"/>
              <a:pathLst>
                <a:path h="76200" w="1004316">
                  <a:moveTo>
                    <a:pt x="1004316" y="47625"/>
                  </a:moveTo>
                  <a:lnTo>
                    <a:pt x="38100" y="47625"/>
                  </a:lnTo>
                  <a:lnTo>
                    <a:pt x="38100" y="28575"/>
                  </a:lnTo>
                  <a:lnTo>
                    <a:pt x="1004316" y="28575"/>
                  </a:lnTo>
                  <a:close/>
                  <a:moveTo>
                    <a:pt x="38100" y="76200"/>
                  </a:move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ubicBezTo>
                    <a:pt x="59182" y="0"/>
                    <a:pt x="76200" y="17018"/>
                    <a:pt x="76200" y="38100"/>
                  </a:cubicBezTo>
                  <a:cubicBezTo>
                    <a:pt x="76200" y="59182"/>
                    <a:pt x="59182" y="76200"/>
                    <a:pt x="38100" y="76200"/>
                  </a:cubicBezTo>
                  <a:close/>
                </a:path>
              </a:pathLst>
            </a:custGeom>
            <a:solidFill>
              <a:srgbClr val="1F69F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058291" y="101600"/>
              <a:ext cx="19050" cy="269367"/>
            </a:xfrm>
            <a:custGeom>
              <a:avLst/>
              <a:gdLst/>
              <a:ahLst/>
              <a:cxnLst/>
              <a:rect r="r" b="b" t="t" l="l"/>
              <a:pathLst>
                <a:path h="269367" w="19050">
                  <a:moveTo>
                    <a:pt x="19050" y="0"/>
                  </a:moveTo>
                  <a:lnTo>
                    <a:pt x="19050" y="269367"/>
                  </a:lnTo>
                  <a:lnTo>
                    <a:pt x="0" y="269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9FF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1893544" y="6581194"/>
            <a:ext cx="57617" cy="148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74184" y="6555486"/>
            <a:ext cx="1250632" cy="138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spc="5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ZEBRA TECHNOLOGIES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74075" y="539525"/>
            <a:ext cx="2712834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Turul produsului </a:t>
            </a: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WS301 „Clip”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477938" y="1644396"/>
            <a:ext cx="37309" cy="3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793686" y="539525"/>
            <a:ext cx="6398314" cy="454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Suport pentru încheietura mâinii WS301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462518" y="972341"/>
            <a:ext cx="3230963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08"/>
              </a:lnSpc>
            </a:pP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Tu</a:t>
            </a:r>
            <a:r>
              <a:rPr lang="en-US" sz="3200" spc="-1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 de prezentare a produsului</a:t>
            </a:r>
          </a:p>
          <a:p>
            <a:pPr algn="r">
              <a:lnSpc>
                <a:spcPts val="1452"/>
              </a:lnSpc>
            </a:pPr>
            <a:r>
              <a:rPr lang="en-US" sz="1200" spc="-3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Bază r</a:t>
            </a:r>
            <a:r>
              <a:rPr lang="en-US" sz="1200" spc="-3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otunjită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40259" y="4100322"/>
            <a:ext cx="282140" cy="198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Clip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56846" y="2667305"/>
            <a:ext cx="931107" cy="1376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</a:t>
            </a: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cție de fixare superioară a țesăturii pentru a preveni înclinarea înainte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220897" y="1629537"/>
            <a:ext cx="532876" cy="170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3.5mm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389849" y="1809064"/>
            <a:ext cx="361593" cy="168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Jack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803750" y="5457444"/>
            <a:ext cx="922896" cy="517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16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Cameră superioară, scaner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064852" y="2789682"/>
            <a:ext cx="282140" cy="198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Clip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086910" y="6547866"/>
            <a:ext cx="93202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-34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Device only: 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248857" y="3878961"/>
            <a:ext cx="672615" cy="33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Cameră f</a:t>
            </a: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rontală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049030" y="6555486"/>
            <a:ext cx="1324108" cy="213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-34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●56 x 48 x 1 5mm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700199" y="4842129"/>
            <a:ext cx="688238" cy="339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1"/>
              </a:lnSpc>
            </a:pPr>
            <a:r>
              <a:rPr lang="en-US" sz="1200" spc="-3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eliberare zăvor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103468" y="1915668"/>
            <a:ext cx="1156173" cy="519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Buton de constrângere (programabil)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218568" y="2534412"/>
            <a:ext cx="490747" cy="3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200" spc="-3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USB-C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921472" y="6525792"/>
            <a:ext cx="462010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-33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1200" spc="-33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esignul suportului pentru încheietura mâinii poate fi modificat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942015" y="2107692"/>
            <a:ext cx="951528" cy="541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52"/>
              </a:lnSpc>
            </a:pP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pen</a:t>
            </a:r>
            <a:r>
              <a:rPr lang="en-US" sz="1200" spc="-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tru a fixa dispozitivul pe suport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DAG6WZkgkTQ</dc:identifier>
  <dcterms:modified xsi:type="dcterms:W3CDTF">2011-08-01T06:04:30Z</dcterms:modified>
  <cp:revision>1</cp:revision>
  <dc:title>Prezentare Zebra WS301 Wearable Computer</dc:title>
</cp:coreProperties>
</file>